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37" r:id="rId2"/>
    <p:sldId id="539" r:id="rId3"/>
    <p:sldId id="546" r:id="rId4"/>
    <p:sldId id="538" r:id="rId5"/>
    <p:sldId id="547" r:id="rId6"/>
    <p:sldId id="548" r:id="rId7"/>
    <p:sldId id="549" r:id="rId8"/>
    <p:sldId id="55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2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0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2123"/>
            <a:ext cx="10972800" cy="10683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0510"/>
            <a:ext cx="10972800" cy="44856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1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50916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8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2305"/>
            <a:ext cx="10972800" cy="10683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10693"/>
            <a:ext cx="5384800" cy="4515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10693"/>
            <a:ext cx="5384800" cy="4515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0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2318"/>
            <a:ext cx="10972800" cy="10683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3/21/25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6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3/21/25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3/21/25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9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5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1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572122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755431"/>
            <a:ext cx="10972800" cy="4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3/21/25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1AB4-6496-0D46-9C3B-B71641B90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Nuclear Fuel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02A4-1D26-9E41-904A-5C94FEB21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NE-533</a:t>
            </a:r>
          </a:p>
          <a:p>
            <a:r>
              <a:rPr lang="en-US" dirty="0"/>
              <a:t>Spring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DA87-5AA8-004F-861E-B1E0BAA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E82176-A547-F94B-AC51-D6E9C882CB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76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EFA0-F183-90A4-E1C3-E689ABAC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1745-3F6C-2DFD-3264-6DDBDFAC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EE14C-BED6-F2C8-18D6-AF5E3C34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7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B3E1-ED35-27EF-6429-761DF27C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 tolerant fuels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B23E-5676-3E4E-815A-518EF023A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0657A-BF0B-8545-CD19-0A8AD48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4FC5-2ACE-C40F-F6C9-3D095E75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ATF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4D3F1-CEE4-03F9-A2BE-2B333CEE3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10693"/>
            <a:ext cx="10972799" cy="2530383"/>
          </a:xfrm>
        </p:spPr>
        <p:txBody>
          <a:bodyPr/>
          <a:lstStyle/>
          <a:p>
            <a:r>
              <a:rPr lang="en-US" sz="2000" dirty="0"/>
              <a:t>ATF can be divided into three main categories</a:t>
            </a:r>
          </a:p>
          <a:p>
            <a:pPr lvl="1"/>
            <a:r>
              <a:rPr lang="en-US" sz="2000" dirty="0"/>
              <a:t>near-term ATF improvements to zirconium-based cladding and </a:t>
            </a:r>
            <a:r>
              <a:rPr lang="en-US" sz="2000" dirty="0" err="1"/>
              <a:t>urania</a:t>
            </a:r>
            <a:r>
              <a:rPr lang="en-US" sz="2000" dirty="0"/>
              <a:t>-based fuel</a:t>
            </a:r>
          </a:p>
          <a:p>
            <a:pPr lvl="1"/>
            <a:r>
              <a:rPr lang="en-US" sz="2000" dirty="0"/>
              <a:t>novel fuel and cladding materials that differ from the traditional UO2–Zr fuel and cladding system but with similar fundamental fuel design</a:t>
            </a:r>
          </a:p>
          <a:p>
            <a:pPr lvl="1"/>
            <a:r>
              <a:rPr lang="en-US" sz="2000" dirty="0"/>
              <a:t>transformational engineered fuel and cladding concepts that differ drastically different from previous LWR fuels</a:t>
            </a:r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4FA07-C6D4-41BC-2E70-C1E35AC75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4046483"/>
            <a:ext cx="10972801" cy="2079682"/>
          </a:xfrm>
        </p:spPr>
        <p:txBody>
          <a:bodyPr/>
          <a:lstStyle/>
          <a:p>
            <a:r>
              <a:rPr lang="en-US" sz="2000" dirty="0"/>
              <a:t>Near-term ATF improvements</a:t>
            </a:r>
          </a:p>
          <a:p>
            <a:pPr lvl="1"/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B80E4-C5EC-7FFF-F9C7-24990513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1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AF22B-2B59-5542-3A81-F52F8E570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AD16-619F-61F4-2A1D-1D564486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ATF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BED2-5BEF-A7B2-A756-AF5FBB6BB1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ATF can be divided into three main categories: (1) near-term ATF improvements to zirconium-based cladding and </a:t>
            </a:r>
            <a:r>
              <a:rPr lang="en-US" sz="2000" dirty="0" err="1"/>
              <a:t>urania</a:t>
            </a:r>
            <a:r>
              <a:rPr lang="en-US" sz="2000" dirty="0"/>
              <a:t>-based fuel</a:t>
            </a:r>
          </a:p>
          <a:p>
            <a:r>
              <a:rPr lang="en-US" sz="2000" dirty="0"/>
              <a:t>concepts via coating or additives, (2) novel fuel and cladding materials that differ from the traditional UO2–Zr fuel and cladding</a:t>
            </a:r>
          </a:p>
          <a:p>
            <a:r>
              <a:rPr lang="en-US" sz="2000" dirty="0"/>
              <a:t>system but with similar fundamental fuel design, and (3) transformational engineered fuel and cladding concepts that differ drastically</a:t>
            </a:r>
          </a:p>
          <a:p>
            <a:r>
              <a:rPr lang="en-US" sz="2000" dirty="0"/>
              <a:t>different from previous LWR fuels.</a:t>
            </a:r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8AAC8-BE02-0C7D-6FFE-88CFE6B45E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8E2F0-6059-3AC9-1032-008CF148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89F9C-137F-BB7A-0521-736757E33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2991-324C-F183-5D7D-5ABC53EC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ATF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2C24-24EF-AA6D-796F-E2EC975BD5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ATF can be divided into three main categories: (1) near-term ATF improvements to zirconium-based cladding and </a:t>
            </a:r>
            <a:r>
              <a:rPr lang="en-US" sz="2000" dirty="0" err="1"/>
              <a:t>urania</a:t>
            </a:r>
            <a:r>
              <a:rPr lang="en-US" sz="2000" dirty="0"/>
              <a:t>-based fuel</a:t>
            </a:r>
          </a:p>
          <a:p>
            <a:r>
              <a:rPr lang="en-US" sz="2000" dirty="0"/>
              <a:t>concepts via coating or additives, (2) novel fuel and cladding materials that differ from the traditional UO2–Zr fuel and cladding</a:t>
            </a:r>
          </a:p>
          <a:p>
            <a:r>
              <a:rPr lang="en-US" sz="2000" dirty="0"/>
              <a:t>system but with similar fundamental fuel design, and (3) transformational engineered fuel and cladding concepts that differ drastically</a:t>
            </a:r>
          </a:p>
          <a:p>
            <a:r>
              <a:rPr lang="en-US" sz="2000" dirty="0"/>
              <a:t>different from previous LWR fuels.</a:t>
            </a:r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0CACD-71EB-F351-8C22-48F84E6566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8C614-A47F-8C4C-0F9C-5581CD65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0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CC4D9-95C3-03A0-1740-B3E40388E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2E77-FCD3-ADE4-FC4C-D467E037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ATF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57D2-08DA-9F2D-CF11-B6180FA07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ATF can be divided into three main categories: (1) near-term ATF improvements to zirconium-based cladding and </a:t>
            </a:r>
            <a:r>
              <a:rPr lang="en-US" sz="2000" dirty="0" err="1"/>
              <a:t>urania</a:t>
            </a:r>
            <a:r>
              <a:rPr lang="en-US" sz="2000" dirty="0"/>
              <a:t>-based fuel</a:t>
            </a:r>
          </a:p>
          <a:p>
            <a:r>
              <a:rPr lang="en-US" sz="2000" dirty="0"/>
              <a:t>concepts via coating or additives, (2) novel fuel and cladding materials that differ from the traditional UO2–Zr fuel and cladding</a:t>
            </a:r>
          </a:p>
          <a:p>
            <a:r>
              <a:rPr lang="en-US" sz="2000" dirty="0"/>
              <a:t>system but with similar fundamental fuel design, and (3) transformational engineered fuel and cladding concepts that differ drastically</a:t>
            </a:r>
          </a:p>
          <a:p>
            <a:r>
              <a:rPr lang="en-US" sz="2000" dirty="0"/>
              <a:t>different from previous LWR fuels.</a:t>
            </a:r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D80D2-30D4-DD06-AB50-C01641718A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D718E-6544-8D56-D37E-62DDCC81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2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3B8F1-63EF-8BF5-97B8-456BA7B94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E381-46F3-C308-F131-9E7A23BD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ATF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9FE6-5E9E-6AA4-6767-1897F93E2A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ATF can be divided into three main categories: (1) near-term ATF improvements to zirconium-based cladding and </a:t>
            </a:r>
            <a:r>
              <a:rPr lang="en-US" sz="2000" dirty="0" err="1"/>
              <a:t>urania</a:t>
            </a:r>
            <a:r>
              <a:rPr lang="en-US" sz="2000" dirty="0"/>
              <a:t>-based fuel</a:t>
            </a:r>
          </a:p>
          <a:p>
            <a:r>
              <a:rPr lang="en-US" sz="2000" dirty="0"/>
              <a:t>concepts via coating or additives, (2) novel fuel and cladding materials that differ from the traditional UO2–Zr fuel and cladding</a:t>
            </a:r>
          </a:p>
          <a:p>
            <a:r>
              <a:rPr lang="en-US" sz="2000" dirty="0"/>
              <a:t>system but with similar fundamental fuel design, and (3) transformational engineered fuel and cladding concepts that differ drastically</a:t>
            </a:r>
          </a:p>
          <a:p>
            <a:r>
              <a:rPr lang="en-US" sz="2000" dirty="0"/>
              <a:t>different from previous LWR fuels.</a:t>
            </a:r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AF57B-6C2E-BFC9-F302-6B29932D4C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08A81-9549-AFAF-C4C7-61D4A0FF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1204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388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NCStateU-horizontal-left-logo</vt:lpstr>
      <vt:lpstr>Nuclear Fuel Performance</vt:lpstr>
      <vt:lpstr>Last time</vt:lpstr>
      <vt:lpstr>Accident tolerant fuels</vt:lpstr>
      <vt:lpstr>Categories of ATF Concepts</vt:lpstr>
      <vt:lpstr>Categories of ATF Concepts</vt:lpstr>
      <vt:lpstr>Categories of ATF Concepts</vt:lpstr>
      <vt:lpstr>Categories of ATF Concepts</vt:lpstr>
      <vt:lpstr>Categories of ATF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Beeler</dc:creator>
  <cp:lastModifiedBy>Benjamin Beeler</cp:lastModifiedBy>
  <cp:revision>1</cp:revision>
  <dcterms:created xsi:type="dcterms:W3CDTF">2025-03-21T16:46:28Z</dcterms:created>
  <dcterms:modified xsi:type="dcterms:W3CDTF">2025-03-21T17:10:44Z</dcterms:modified>
</cp:coreProperties>
</file>