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43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1/17/23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76369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1/17/23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122147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1/17/23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143715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1/17/23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89224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1951" y="1544638"/>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1/17/23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98977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1/17/23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62748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1/17/23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35769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1/17/23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152424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1/17/23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88923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1/17/23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61484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1/17/23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9211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1/17/23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3877006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Paper Project</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Each of you will receive an email with a paper attached by the end of this week</a:t>
            </a:r>
          </a:p>
          <a:p>
            <a:r>
              <a:rPr lang="en-US" sz="2000" dirty="0"/>
              <a:t>This will be a critical review of the paper, similar to what we do for QE2, but much shorter</a:t>
            </a:r>
          </a:p>
          <a:p>
            <a:r>
              <a:rPr lang="en-US" sz="2000" dirty="0"/>
              <a:t>15 minute presentation that summarizes what was done in the paper, provides context on why it was done, and reviews what could or should have been done, or could be done next</a:t>
            </a:r>
          </a:p>
          <a:p>
            <a:r>
              <a:rPr lang="en-US" sz="2000" dirty="0"/>
              <a:t>Presentations will take place in class on Feb. 15</a:t>
            </a:r>
          </a:p>
          <a:p>
            <a:endParaRPr lang="en-US" sz="2000" dirty="0"/>
          </a:p>
          <a:p>
            <a:endParaRPr lang="en-US" sz="2000" dirty="0"/>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r>
              <a:rPr lang="en-US" sz="2000" dirty="0"/>
              <a:t>All presentations will be submitted via </a:t>
            </a:r>
            <a:r>
              <a:rPr lang="en-US" sz="2000" dirty="0" err="1"/>
              <a:t>moodle</a:t>
            </a:r>
            <a:endParaRPr lang="en-US" sz="2000" dirty="0"/>
          </a:p>
          <a:p>
            <a:r>
              <a:rPr lang="en-US" sz="2000" dirty="0"/>
              <a:t>Distance students will also submit a recording of their presentation for review</a:t>
            </a:r>
          </a:p>
          <a:p>
            <a:r>
              <a:rPr lang="en-US" sz="2000" dirty="0"/>
              <a:t>If in person students prefer to submit recorded lectures, notify me</a:t>
            </a:r>
          </a:p>
          <a:p>
            <a:r>
              <a:rPr lang="en-US" sz="2000" dirty="0"/>
              <a:t>All submissions due by end of the day on Feb. 15</a:t>
            </a:r>
          </a:p>
          <a:p>
            <a:r>
              <a:rPr lang="en-US" sz="2000" dirty="0"/>
              <a:t>If you have a specific paper that you would like to review and applies to this topic field, present it to me and I will consider it</a:t>
            </a:r>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52990598"/>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157</Words>
  <Application>Microsoft Macintosh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NCStateU-horizontal-left-logo</vt:lpstr>
      <vt:lpstr>Paper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Project</dc:title>
  <dc:creator>Benjamin W. Beeler</dc:creator>
  <cp:lastModifiedBy>Benjamin W. Beeler</cp:lastModifiedBy>
  <cp:revision>1</cp:revision>
  <dcterms:created xsi:type="dcterms:W3CDTF">2023-01-17T19:05:05Z</dcterms:created>
  <dcterms:modified xsi:type="dcterms:W3CDTF">2023-01-17T19:05:26Z</dcterms:modified>
</cp:coreProperties>
</file>