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-124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BF353-EB9C-7649-B8B6-86B7438EE87D}" type="datetimeFigureOut">
              <a:rPr lang="en-US" smtClean="0"/>
              <a:t>3/25/17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24588-F550-344C-B7EA-3866E398B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930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BF353-EB9C-7649-B8B6-86B7438EE87D}" type="datetimeFigureOut">
              <a:rPr lang="en-US" smtClean="0"/>
              <a:t>3/25/17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24588-F550-344C-B7EA-3866E398B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49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BF353-EB9C-7649-B8B6-86B7438EE87D}" type="datetimeFigureOut">
              <a:rPr lang="en-US" smtClean="0"/>
              <a:t>3/25/17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24588-F550-344C-B7EA-3866E398B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632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BF353-EB9C-7649-B8B6-86B7438EE87D}" type="datetimeFigureOut">
              <a:rPr lang="en-US" smtClean="0"/>
              <a:t>3/25/17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24588-F550-344C-B7EA-3866E398B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344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BF353-EB9C-7649-B8B6-86B7438EE87D}" type="datetimeFigureOut">
              <a:rPr lang="en-US" smtClean="0"/>
              <a:t>3/25/17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24588-F550-344C-B7EA-3866E398B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899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BF353-EB9C-7649-B8B6-86B7438EE87D}" type="datetimeFigureOut">
              <a:rPr lang="en-US" smtClean="0"/>
              <a:t>3/25/17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24588-F550-344C-B7EA-3866E398B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347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BF353-EB9C-7649-B8B6-86B7438EE87D}" type="datetimeFigureOut">
              <a:rPr lang="en-US" smtClean="0"/>
              <a:t>3/25/17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24588-F550-344C-B7EA-3866E398B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237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BF353-EB9C-7649-B8B6-86B7438EE87D}" type="datetimeFigureOut">
              <a:rPr lang="en-US" smtClean="0"/>
              <a:t>3/25/17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24588-F550-344C-B7EA-3866E398B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352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BF353-EB9C-7649-B8B6-86B7438EE87D}" type="datetimeFigureOut">
              <a:rPr lang="en-US" smtClean="0"/>
              <a:t>3/25/17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24588-F550-344C-B7EA-3866E398B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137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BF353-EB9C-7649-B8B6-86B7438EE87D}" type="datetimeFigureOut">
              <a:rPr lang="en-US" smtClean="0"/>
              <a:t>3/25/17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24588-F550-344C-B7EA-3866E398B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469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BF353-EB9C-7649-B8B6-86B7438EE87D}" type="datetimeFigureOut">
              <a:rPr lang="en-US" smtClean="0"/>
              <a:t>3/25/17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24588-F550-344C-B7EA-3866E398B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500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ABF353-EB9C-7649-B8B6-86B7438EE87D}" type="datetimeFigureOut">
              <a:rPr lang="en-US" smtClean="0"/>
              <a:t>3/25/17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D24588-F550-344C-B7EA-3866E398B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682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71" y="1522873"/>
            <a:ext cx="8853517" cy="391567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19142" y="3211595"/>
            <a:ext cx="4049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accent3"/>
                </a:solidFill>
              </a:rPr>
              <a:t>1.</a:t>
            </a:r>
            <a:endParaRPr lang="en-US" sz="1400" b="1" dirty="0">
              <a:solidFill>
                <a:schemeClr val="accent3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6157" y="2167695"/>
            <a:ext cx="4049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9BBB59"/>
                </a:solidFill>
              </a:rPr>
              <a:t>1.</a:t>
            </a:r>
            <a:endParaRPr lang="en-US" sz="1400" b="1" dirty="0">
              <a:solidFill>
                <a:srgbClr val="9BBB59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4194" y="1870240"/>
            <a:ext cx="4049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9BBB59"/>
                </a:solidFill>
              </a:rPr>
              <a:t>2</a:t>
            </a:r>
            <a:r>
              <a:rPr lang="en-US" sz="1400" b="1" dirty="0" smtClean="0">
                <a:solidFill>
                  <a:srgbClr val="9BBB59"/>
                </a:solidFill>
              </a:rPr>
              <a:t>.</a:t>
            </a:r>
            <a:endParaRPr lang="en-US" sz="1400" b="1" dirty="0">
              <a:solidFill>
                <a:srgbClr val="9BBB59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29570" y="2321583"/>
            <a:ext cx="4049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9BBB59"/>
                </a:solidFill>
              </a:rPr>
              <a:t>2</a:t>
            </a:r>
            <a:r>
              <a:rPr lang="en-US" sz="1400" b="1" dirty="0" smtClean="0">
                <a:solidFill>
                  <a:srgbClr val="9BBB59"/>
                </a:solidFill>
              </a:rPr>
              <a:t>.</a:t>
            </a:r>
            <a:endParaRPr lang="en-US" sz="1400" b="1" dirty="0">
              <a:solidFill>
                <a:srgbClr val="9BBB59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45933" y="2319091"/>
            <a:ext cx="4049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9BBB59"/>
                </a:solidFill>
              </a:rPr>
              <a:t>3.</a:t>
            </a:r>
            <a:endParaRPr lang="en-US" sz="1400" b="1" dirty="0">
              <a:solidFill>
                <a:srgbClr val="9BBB59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978802" y="3365483"/>
            <a:ext cx="4049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9BBB59"/>
                </a:solidFill>
              </a:rPr>
              <a:t>3.</a:t>
            </a:r>
            <a:endParaRPr lang="en-US" sz="1400" b="1" dirty="0">
              <a:solidFill>
                <a:srgbClr val="9BBB59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64611" y="2330417"/>
            <a:ext cx="4049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9BBB59"/>
                </a:solidFill>
              </a:rPr>
              <a:t>4</a:t>
            </a:r>
            <a:r>
              <a:rPr lang="en-US" sz="1400" b="1" dirty="0" smtClean="0">
                <a:solidFill>
                  <a:srgbClr val="9BBB59"/>
                </a:solidFill>
              </a:rPr>
              <a:t>.</a:t>
            </a:r>
            <a:endParaRPr lang="en-US" sz="1400" b="1" dirty="0">
              <a:solidFill>
                <a:srgbClr val="9BBB59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234410" y="4548166"/>
            <a:ext cx="4049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9BBB59"/>
                </a:solidFill>
              </a:rPr>
              <a:t>4</a:t>
            </a:r>
            <a:r>
              <a:rPr lang="en-US" sz="1400" b="1" dirty="0" smtClean="0">
                <a:solidFill>
                  <a:srgbClr val="9BBB59"/>
                </a:solidFill>
              </a:rPr>
              <a:t>.</a:t>
            </a:r>
            <a:endParaRPr lang="en-US" sz="1400" b="1" dirty="0">
              <a:solidFill>
                <a:srgbClr val="9BBB59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470520" y="2178017"/>
            <a:ext cx="4049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9BBB59"/>
                </a:solidFill>
              </a:rPr>
              <a:t>5</a:t>
            </a:r>
            <a:r>
              <a:rPr lang="en-US" sz="1400" b="1" dirty="0" smtClean="0">
                <a:solidFill>
                  <a:srgbClr val="9BBB59"/>
                </a:solidFill>
              </a:rPr>
              <a:t>.</a:t>
            </a:r>
            <a:endParaRPr lang="en-US" sz="1400" b="1" dirty="0">
              <a:solidFill>
                <a:srgbClr val="9BBB59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943016" y="4394277"/>
            <a:ext cx="4049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9BBB59"/>
                </a:solidFill>
              </a:rPr>
              <a:t>5</a:t>
            </a:r>
            <a:r>
              <a:rPr lang="en-US" sz="1400" b="1" dirty="0" smtClean="0">
                <a:solidFill>
                  <a:srgbClr val="9BBB59"/>
                </a:solidFill>
              </a:rPr>
              <a:t>.</a:t>
            </a:r>
            <a:endParaRPr lang="en-US" sz="1400" b="1" dirty="0">
              <a:solidFill>
                <a:srgbClr val="9BBB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65823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</Words>
  <Application>Microsoft Macintosh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MTonks</dc:creator>
  <cp:lastModifiedBy>MTonks</cp:lastModifiedBy>
  <cp:revision>1</cp:revision>
  <dcterms:created xsi:type="dcterms:W3CDTF">2017-03-25T14:23:03Z</dcterms:created>
  <dcterms:modified xsi:type="dcterms:W3CDTF">2017-03-25T14:23:41Z</dcterms:modified>
</cp:coreProperties>
</file>