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8/11/21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8/11/21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Carbides and nitrides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1_NCStateU-horizontal-left-logo</vt:lpstr>
      <vt:lpstr>NE 591: Advanced Reactor Materials</vt:lpstr>
      <vt:lpstr>Carbides and nitrides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4</cp:revision>
  <dcterms:created xsi:type="dcterms:W3CDTF">2021-06-30T18:29:00Z</dcterms:created>
  <dcterms:modified xsi:type="dcterms:W3CDTF">2021-08-11T18:36:27Z</dcterms:modified>
</cp:coreProperties>
</file>