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6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7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1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1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0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4/6/22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8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4/6/22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5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4/6/22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5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5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4/6/22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6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MOOSE Project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68B926-310D-134B-9DB8-1679F014C89C}"/>
              </a:ext>
            </a:extLst>
          </p:cNvPr>
          <p:cNvGrpSpPr/>
          <p:nvPr/>
        </p:nvGrpSpPr>
        <p:grpSpPr>
          <a:xfrm>
            <a:off x="9117106" y="900114"/>
            <a:ext cx="2008094" cy="5729286"/>
            <a:chOff x="6651811" y="2122956"/>
            <a:chExt cx="4473388" cy="40789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14A53C-B601-344D-BB6C-C144C19C902A}"/>
                </a:ext>
              </a:extLst>
            </p:cNvPr>
            <p:cNvSpPr/>
            <p:nvPr/>
          </p:nvSpPr>
          <p:spPr>
            <a:xfrm>
              <a:off x="6651811" y="2122956"/>
              <a:ext cx="2877672" cy="4078940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4263C4-2011-2F4C-9640-AC5B4D2FFF98}"/>
                </a:ext>
              </a:extLst>
            </p:cNvPr>
            <p:cNvSpPr/>
            <p:nvPr/>
          </p:nvSpPr>
          <p:spPr>
            <a:xfrm>
              <a:off x="9529483" y="2122956"/>
              <a:ext cx="797858" cy="4078940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1977BC-41AE-5748-982F-B0B0A7CF4573}"/>
                </a:ext>
              </a:extLst>
            </p:cNvPr>
            <p:cNvSpPr/>
            <p:nvPr/>
          </p:nvSpPr>
          <p:spPr>
            <a:xfrm>
              <a:off x="10327341" y="2122956"/>
              <a:ext cx="797858" cy="4078940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7341-0281-C44A-9030-313AEB440CB7}"/>
              </a:ext>
            </a:extLst>
          </p:cNvPr>
          <p:cNvCxnSpPr>
            <a:cxnSpLocks/>
          </p:cNvCxnSpPr>
          <p:nvPr/>
        </p:nvCxnSpPr>
        <p:spPr>
          <a:xfrm>
            <a:off x="9085730" y="775550"/>
            <a:ext cx="13231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A5C7E-91BA-4440-B271-E3AF08120135}"/>
              </a:ext>
            </a:extLst>
          </p:cNvPr>
          <p:cNvCxnSpPr>
            <a:cxnSpLocks/>
          </p:cNvCxnSpPr>
          <p:nvPr/>
        </p:nvCxnSpPr>
        <p:spPr>
          <a:xfrm>
            <a:off x="10408887" y="787825"/>
            <a:ext cx="3469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D19DE-FBC8-8A45-B373-70FA74B6224B}"/>
              </a:ext>
            </a:extLst>
          </p:cNvPr>
          <p:cNvCxnSpPr>
            <a:cxnSpLocks/>
          </p:cNvCxnSpPr>
          <p:nvPr/>
        </p:nvCxnSpPr>
        <p:spPr>
          <a:xfrm>
            <a:off x="10784542" y="787825"/>
            <a:ext cx="355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40A3F-E5AC-AA42-BFC3-19A6A409A2EB}"/>
              </a:ext>
            </a:extLst>
          </p:cNvPr>
          <p:cNvCxnSpPr>
            <a:cxnSpLocks/>
          </p:cNvCxnSpPr>
          <p:nvPr/>
        </p:nvCxnSpPr>
        <p:spPr>
          <a:xfrm flipV="1">
            <a:off x="8951500" y="900114"/>
            <a:ext cx="0" cy="5729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77264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 pin dimensions listed – 2D RZ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Assume reasonable values for thermal conductivities, constant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Utilize axial 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cool</a:t>
            </a:r>
            <a:r>
              <a:rPr kumimoji="0" lang="en-US" sz="1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400 K, reasonable flow rate, heat capacity, etc.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Utilize axial LHR, with LHR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=150 W/cm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temperature profile for: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 z=0.25, z=0.5, z=1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for centerline temperature vs time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Transient: Volumetric/Areal heating rate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LHR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(t) = LHR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*(1-EXP(-0.1*time))+50 for up to t=100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 z=0.25, z=0.5, z=1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Find location of peak centerline temperature at steady-state and at t=100 in transient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AC033-6409-0C4A-AA93-30785D045B24}"/>
              </a:ext>
            </a:extLst>
          </p:cNvPr>
          <p:cNvSpPr txBox="1"/>
          <p:nvPr/>
        </p:nvSpPr>
        <p:spPr>
          <a:xfrm>
            <a:off x="8947425" y="3793094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B814-5772-5A48-AA51-C140D737CD00}"/>
              </a:ext>
            </a:extLst>
          </p:cNvPr>
          <p:cNvSpPr txBox="1"/>
          <p:nvPr/>
        </p:nvSpPr>
        <p:spPr>
          <a:xfrm rot="16200000">
            <a:off x="9721334" y="3852362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0E950-52CE-184A-96FC-2D43E51B266F}"/>
              </a:ext>
            </a:extLst>
          </p:cNvPr>
          <p:cNvSpPr txBox="1"/>
          <p:nvPr/>
        </p:nvSpPr>
        <p:spPr>
          <a:xfrm rot="16200000">
            <a:off x="10134637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D7D2B-ACB3-E84C-8015-B6D0EFA467D3}"/>
              </a:ext>
            </a:extLst>
          </p:cNvPr>
          <p:cNvSpPr txBox="1"/>
          <p:nvPr/>
        </p:nvSpPr>
        <p:spPr>
          <a:xfrm>
            <a:off x="8957514" y="45111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0.5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33A57-5260-6845-8485-AD035242A637}"/>
              </a:ext>
            </a:extLst>
          </p:cNvPr>
          <p:cNvSpPr txBox="1"/>
          <p:nvPr/>
        </p:nvSpPr>
        <p:spPr>
          <a:xfrm>
            <a:off x="9906000" y="841494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0.002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B60B0-6BC9-B948-BD66-42B123FD7F61}"/>
              </a:ext>
            </a:extLst>
          </p:cNvPr>
          <p:cNvSpPr txBox="1"/>
          <p:nvPr/>
        </p:nvSpPr>
        <p:spPr>
          <a:xfrm>
            <a:off x="10304310" y="42646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5D5CD-26F8-1C40-B55C-D9B4F132CE15}"/>
              </a:ext>
            </a:extLst>
          </p:cNvPr>
          <p:cNvSpPr txBox="1"/>
          <p:nvPr/>
        </p:nvSpPr>
        <p:spPr>
          <a:xfrm rot="16200000">
            <a:off x="7761900" y="3608428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F8585A1-6516-A74B-9FE1-6D94F06B11E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884" y="3150985"/>
            <a:ext cx="2661319" cy="42601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3DE7B07-BBAE-8440-91A5-47C0DF19FC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2824" y="3063920"/>
            <a:ext cx="3048468" cy="50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56929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NCStateU-horizontal-left-logo</vt:lpstr>
      <vt:lpstr>MOOSE Project Part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MOOSE Project Part 2</dc:title>
  <dc:creator>Benjamin W. Beeler</dc:creator>
  <cp:lastModifiedBy>Benjamin W. Beeler</cp:lastModifiedBy>
  <cp:revision>2</cp:revision>
  <dcterms:created xsi:type="dcterms:W3CDTF">2022-04-06T20:56:01Z</dcterms:created>
  <dcterms:modified xsi:type="dcterms:W3CDTF">2022-04-06T21:01:27Z</dcterms:modified>
</cp:coreProperties>
</file>