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5/11/21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“1-D”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THIS TO LHR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100x100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 heating rate: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Volumetricheating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 = 150*(1-EXP(-0.01*time))+250 for up to t=200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CHANGE THIS TO LHR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35597" y="901243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67D-E2DE-1F4F-BE52-17043EE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C99-FC50-DC42-B769-C4F01632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four input and four output files</a:t>
            </a:r>
          </a:p>
          <a:p>
            <a:pPr lvl="1"/>
            <a:r>
              <a:rPr lang="en-US" dirty="0"/>
              <a:t>“1D” SS, “1-D” transient, 2-D SS, 2-D transient</a:t>
            </a:r>
          </a:p>
          <a:p>
            <a:r>
              <a:rPr lang="en-US" dirty="0"/>
              <a:t>Will upload a written report, 5-10 pages (including figures), times new roman, 12pt, 1.5 space</a:t>
            </a:r>
          </a:p>
          <a:p>
            <a:r>
              <a:rPr lang="en-US" dirty="0"/>
              <a:t>Due April 30 (last day of classes)</a:t>
            </a:r>
          </a:p>
          <a:p>
            <a:r>
              <a:rPr lang="en-US" dirty="0"/>
              <a:t>This is an individual project, but some collaboration is encouraged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E6FB-167E-1340-AD24-F278C826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086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289</Words>
  <Application>Microsoft Macintosh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NCStateU-horizontal-left-logo</vt:lpstr>
      <vt:lpstr>“1-D” MOOSE Project</vt:lpstr>
      <vt:lpstr>2-D MOOSE Project</vt:lpstr>
      <vt:lpstr>Submission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 Beeler</dc:creator>
  <cp:lastModifiedBy>Benjamin W. Beeler</cp:lastModifiedBy>
  <cp:revision>8</cp:revision>
  <dcterms:created xsi:type="dcterms:W3CDTF">2020-04-07T16:01:37Z</dcterms:created>
  <dcterms:modified xsi:type="dcterms:W3CDTF">2021-05-11T19:41:25Z</dcterms:modified>
</cp:coreProperties>
</file>