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9"/>
    <p:restoredTop sz="94672"/>
  </p:normalViewPr>
  <p:slideViewPr>
    <p:cSldViewPr snapToGrid="0" snapToObjects="1">
      <p:cViewPr varScale="1">
        <p:scale>
          <a:sx n="136" d="100"/>
          <a:sy n="136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5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9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8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5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Reactor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</p:spTree>
    <p:extLst>
      <p:ext uri="{BB962C8B-B14F-4D97-AF65-F5344CB8AC3E}">
        <p14:creationId xmlns:p14="http://schemas.microsoft.com/office/powerpoint/2010/main" val="3639572354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NCStateU-horizontal-left-logo</vt:lpstr>
      <vt:lpstr>Reactor Systems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Types-3</dc:title>
  <dc:creator>Benjamin Beeler</dc:creator>
  <cp:lastModifiedBy>Benjamin Beeler</cp:lastModifiedBy>
  <cp:revision>15</cp:revision>
  <dcterms:created xsi:type="dcterms:W3CDTF">2020-01-06T18:54:41Z</dcterms:created>
  <dcterms:modified xsi:type="dcterms:W3CDTF">2020-01-08T17:13:18Z</dcterms:modified>
</cp:coreProperties>
</file>