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  <p:sldId id="283" r:id="rId3"/>
    <p:sldId id="3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8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BA0-F4FB-0048-8F3D-BD218463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Fuel Fabrication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E25D-10FF-1D41-9E49-CCD029714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ED92-2B94-B04B-ACF3-199640B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82176-A547-F94B-AC51-D6E9C882CB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3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D724-1BC1-F249-B5B7-0BCF1544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B1BE-4693-C146-8C3D-C2C0E1CD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2061881"/>
          </a:xfrm>
        </p:spPr>
        <p:txBody>
          <a:bodyPr/>
          <a:lstStyle/>
          <a:p>
            <a:r>
              <a:rPr lang="en-US" dirty="0"/>
              <a:t>Mining -&gt; Processing -&gt; Conversion -&gt; Enrichment -&gt; Powder -&gt; Compaction/Sintering -&gt; Rod/Assembly</a:t>
            </a:r>
          </a:p>
          <a:p>
            <a:r>
              <a:rPr lang="en-US" dirty="0"/>
              <a:t>U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8</a:t>
            </a:r>
            <a:r>
              <a:rPr lang="en-US" dirty="0"/>
              <a:t> must be converted to UF</a:t>
            </a:r>
            <a:r>
              <a:rPr lang="en-US" baseline="-25000" dirty="0"/>
              <a:t>6</a:t>
            </a:r>
            <a:r>
              <a:rPr lang="en-US" dirty="0"/>
              <a:t> for enrichment, which is then converted to UO</a:t>
            </a:r>
            <a:r>
              <a:rPr lang="en-US" baseline="-25000" dirty="0"/>
              <a:t>2</a:t>
            </a:r>
            <a:r>
              <a:rPr lang="en-US" dirty="0"/>
              <a:t> powder for pellet manufacture</a:t>
            </a:r>
          </a:p>
          <a:p>
            <a:r>
              <a:rPr lang="en-US" dirty="0"/>
              <a:t>For different fuel types, enriched UF</a:t>
            </a:r>
            <a:r>
              <a:rPr lang="en-US" baseline="-25000" dirty="0"/>
              <a:t>6</a:t>
            </a:r>
            <a:r>
              <a:rPr lang="en-US" dirty="0"/>
              <a:t> follows a different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208F0-67BB-9549-B59C-5A32F8CE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3CEBD-2AE5-CE43-A4FA-8EFCDF09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57" y="4414370"/>
            <a:ext cx="4140285" cy="17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 generation rate is a function of the thermal neutron flux, which varies in time and space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3612" y="2136446"/>
            <a:ext cx="19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 = </a:t>
            </a:r>
            <a:r>
              <a:rPr lang="en-US" sz="2400" dirty="0" err="1"/>
              <a:t>E</a:t>
            </a:r>
            <a:r>
              <a:rPr lang="en-US" sz="2400" baseline="-25000" dirty="0" err="1"/>
              <a:t>f</a:t>
            </a:r>
            <a:r>
              <a:rPr lang="en-US" sz="2400" dirty="0"/>
              <a:t> </a:t>
            </a:r>
            <a:r>
              <a:rPr lang="en-US" sz="2400" dirty="0" err="1"/>
              <a:t>N</a:t>
            </a:r>
            <a:r>
              <a:rPr lang="en-US" sz="2400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 err="1"/>
              <a:t>σ</a:t>
            </a:r>
            <a:r>
              <a:rPr lang="en-US" sz="2400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 err="1"/>
              <a:t>ϕ</a:t>
            </a:r>
            <a:r>
              <a:rPr lang="en-US" sz="2400" baseline="-25000" dirty="0" err="1"/>
              <a:t>th</a:t>
            </a:r>
            <a:endParaRPr lang="en-US" sz="24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30" y="2598111"/>
            <a:ext cx="8605740" cy="37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NCStateU-horizontal-left-logo</vt:lpstr>
      <vt:lpstr>Fuel Fabrication</vt:lpstr>
      <vt:lpstr>Last Time</vt:lpstr>
      <vt:lpstr>The heat generation rate is a function of the thermal neutron flux, which varies in time and space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Fabrication</dc:title>
  <dc:creator>Benjamin Beeler</dc:creator>
  <cp:lastModifiedBy>Benjamin Beeler</cp:lastModifiedBy>
  <cp:revision>1</cp:revision>
  <dcterms:created xsi:type="dcterms:W3CDTF">2020-01-14T14:36:13Z</dcterms:created>
  <dcterms:modified xsi:type="dcterms:W3CDTF">2020-01-14T14:44:37Z</dcterms:modified>
</cp:coreProperties>
</file>