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8" r:id="rId2"/>
    <p:sldId id="279" r:id="rId3"/>
    <p:sldId id="281" r:id="rId4"/>
    <p:sldId id="28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65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3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3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97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40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3/3/22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02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05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3/3/22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15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3/3/22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33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3/3/22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1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40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3/3/22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33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3/3/22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57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“1-D”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Can assume constant k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cladding: 500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100x100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 heating rate: </a:t>
            </a:r>
          </a:p>
          <a:p>
            <a:pPr lvl="1"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	</a:t>
            </a:r>
            <a:r>
              <a:rPr lang="en-US" dirty="0">
                <a:solidFill>
                  <a:prstClr val="black"/>
                </a:solidFill>
              </a:rPr>
              <a:t> LHR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150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Volumetricheating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LHR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150*(1-EXP(-0.01*time))+150 for up to t=200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0.45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0.08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2-D MOOSE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4122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Assume reasonable values for thermal conductivities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T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reasonable flow rate, heat capacity, etc.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Volumetric/Areal heating rate: Q = 250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@ z=0.25, z=0.5, z=1</a:t>
            </a:r>
            <a:endParaRPr kumimoji="0" lang="en-US" sz="1800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Volumetric/Areal heating rate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lvl="2">
              <a:defRPr/>
            </a:pPr>
            <a:r>
              <a:rPr lang="en-US" dirty="0">
                <a:solidFill>
                  <a:prstClr val="black"/>
                </a:solidFill>
              </a:rPr>
              <a:t>Q = 150*(1-EXP(-0.01*time))+250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t=200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@ z=0.25, z=0.5, z=1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SS, and at t=200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35597" y="901243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84FFB4-2250-004C-A942-DD2EE972352F}"/>
              </a:ext>
            </a:extLst>
          </p:cNvPr>
          <p:cNvSpPr/>
          <p:nvPr/>
        </p:nvSpPr>
        <p:spPr>
          <a:xfrm>
            <a:off x="10304310" y="3364727"/>
            <a:ext cx="104577" cy="93427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266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867D-E2DE-1F4F-BE52-17043EE6D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F7C99-FC50-DC42-B769-C4F016325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upload four input and four output files</a:t>
            </a:r>
          </a:p>
          <a:p>
            <a:pPr lvl="1"/>
            <a:r>
              <a:rPr lang="en-US" dirty="0"/>
              <a:t>“1D” SS, “1-D” transient, 2-D SS, 2-D transient</a:t>
            </a:r>
          </a:p>
          <a:p>
            <a:r>
              <a:rPr lang="en-US" dirty="0"/>
              <a:t>Will upload a written report, 5-10 pages (including figures), times new roman, 12pt, 1.5 space</a:t>
            </a:r>
          </a:p>
          <a:p>
            <a:r>
              <a:rPr lang="en-US" dirty="0"/>
              <a:t>Due April 30 (last day of classes)</a:t>
            </a:r>
          </a:p>
          <a:p>
            <a:r>
              <a:rPr lang="en-US" dirty="0"/>
              <a:t>This is an individual project, but some collaboration is encouraged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33E6FB-167E-1340-AD24-F278C8260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80867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414</Words>
  <Application>Microsoft Macintosh PowerPoint</Application>
  <PresentationFormat>Widescreen</PresentationFormat>
  <Paragraphs>72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NCStateU-horizontal-left-logo</vt:lpstr>
      <vt:lpstr>“1-D” MOOSE Project</vt:lpstr>
      <vt:lpstr>2-D MOOSE Project</vt:lpstr>
      <vt:lpstr>2-D MOOSE Project</vt:lpstr>
      <vt:lpstr>Submission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 Beeler</dc:creator>
  <cp:lastModifiedBy>Benjamin W. Beeler</cp:lastModifiedBy>
  <cp:revision>11</cp:revision>
  <dcterms:created xsi:type="dcterms:W3CDTF">2020-04-07T16:01:37Z</dcterms:created>
  <dcterms:modified xsi:type="dcterms:W3CDTF">2022-03-03T15:57:17Z</dcterms:modified>
</cp:coreProperties>
</file>