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431" r:id="rId3"/>
    <p:sldId id="414" r:id="rId4"/>
    <p:sldId id="42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3"/>
    <p:restoredTop sz="96654"/>
  </p:normalViewPr>
  <p:slideViewPr>
    <p:cSldViewPr snapToGrid="0" snapToObjects="1">
      <p:cViewPr varScale="1">
        <p:scale>
          <a:sx n="128" d="100"/>
          <a:sy n="128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CAEED-5450-EE4D-B412-7C72FD553928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D4152-B4F7-6E48-87AE-D080B5F5F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2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F4AFA-AA78-8247-997C-7B9561F110ED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9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1DAC8-18C0-9B45-986A-2669BA20399F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2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2D4D2-8D81-BF4B-AF4C-E705A1FB5E46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3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0746"/>
            <a:ext cx="10972800" cy="3845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9FF71-E25E-694F-A5A7-3C771CA42C19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8075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FAD6E-02AD-1244-AE59-E0A1B32B98B5}" type="datetime1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1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AB2AC-9E4E-864F-8F7A-49E837ADFBED}" type="datetime1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867339"/>
            <a:ext cx="10972800" cy="10683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8D95E-0433-3E41-A2B7-DA6DB5BC1DF2}" type="datetime1">
              <a:rPr lang="en-US" smtClean="0"/>
              <a:t>10/21/21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3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0BA3-C81E-754A-8425-9E9DF935F632}" type="datetime1">
              <a:rPr lang="en-US" smtClean="0"/>
              <a:t>10/21/21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4E7ED-7451-E547-A1B2-E59F9C64C739}" type="datetime1">
              <a:rPr lang="en-US" smtClean="0"/>
              <a:t>10/21/21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0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884CE-1E4B-6341-A1C4-15650419E6FA}" type="datetime1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4D19D-ABEE-2F4A-B456-14682B8CC07C}" type="datetime1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3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0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3C5CF7C-57F2-214E-8B3D-31D516F00CF1}" type="datetime1">
              <a:rPr lang="en-US" smtClean="0"/>
              <a:t>10/21/21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29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4267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67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33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8C24-8575-8644-833E-593D27AC5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NE 591: Advanced Reactor 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87F49-5DA5-4E46-B793-DAB018625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2021</a:t>
            </a:r>
          </a:p>
          <a:p>
            <a:r>
              <a:rPr lang="en-US" dirty="0"/>
              <a:t>Dr. Benjamin Beeler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59C09-7130-3E40-BE71-8FD8881E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8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98CF-D290-5B48-A527-C9D88D37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AFB9E-7F06-1E43-AD25-87B4B04B8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Key thermophysical properties includes thermal conductivity, CTE, creep, etc., and vary strongly based upon composition</a:t>
            </a:r>
          </a:p>
          <a:p>
            <a:r>
              <a:rPr lang="en-US" sz="2200" dirty="0"/>
              <a:t>Two primary phases: UC and U2C3</a:t>
            </a:r>
          </a:p>
          <a:p>
            <a:r>
              <a:rPr lang="en-US" sz="2200" dirty="0"/>
              <a:t>Three stages in burnup that affect centerline temperature</a:t>
            </a:r>
          </a:p>
          <a:p>
            <a:r>
              <a:rPr lang="en-US" sz="2200" dirty="0"/>
              <a:t>Fuel restructures into typically three zones with variable porosity</a:t>
            </a:r>
          </a:p>
          <a:p>
            <a:r>
              <a:rPr lang="en-US" sz="2200" dirty="0"/>
              <a:t>Carburization of cladding is the key FCCI phenomenon</a:t>
            </a:r>
          </a:p>
          <a:p>
            <a:r>
              <a:rPr lang="en-US" sz="2200" dirty="0"/>
              <a:t>Control of C/M ratio via initial </a:t>
            </a:r>
            <a:r>
              <a:rPr lang="en-US" sz="2200" dirty="0" err="1"/>
              <a:t>hyperstoichiometry</a:t>
            </a:r>
            <a:r>
              <a:rPr lang="en-US" sz="2200" dirty="0"/>
              <a:t> prevents low melting metal phases forming</a:t>
            </a:r>
          </a:p>
          <a:p>
            <a:r>
              <a:rPr lang="en-US" sz="2200" dirty="0"/>
              <a:t>Carbothermic reduction is primary fabrication route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E7BC0-4DA6-2E40-A3B2-211A244F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88CC-1BB6-514C-AC44-52BB40C5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Nitride Fuels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093F-79D4-BF49-AF82-65E5485194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200" dirty="0"/>
              <a:t>Nitride fuel has been proposed as an advanced fuel for fast reactors and developed since the 1960s</a:t>
            </a:r>
          </a:p>
          <a:p>
            <a:r>
              <a:rPr lang="en-US" sz="2200" dirty="0"/>
              <a:t>Nitride fuel is a solid solution of uranium mononitride (UN) and plutonium mononitride (</a:t>
            </a:r>
            <a:r>
              <a:rPr lang="en-US" sz="2200" dirty="0" err="1"/>
              <a:t>PuN</a:t>
            </a:r>
            <a:r>
              <a:rPr lang="en-US" sz="2200" dirty="0"/>
              <a:t>), in which the Pu/(</a:t>
            </a:r>
            <a:r>
              <a:rPr lang="en-US" sz="2200" dirty="0" err="1"/>
              <a:t>U+Pu</a:t>
            </a:r>
            <a:r>
              <a:rPr lang="en-US" sz="2200" dirty="0"/>
              <a:t>) molar ratio ranges from 0.15 to 0.25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C976F-524A-4B44-90F3-0C48AEE3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68503"/>
            <a:ext cx="5700110" cy="4157663"/>
          </a:xfrm>
        </p:spPr>
        <p:txBody>
          <a:bodyPr/>
          <a:lstStyle/>
          <a:p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64A02-2A42-0C4B-8A4E-291E1FA6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3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1343-7E3B-BF45-9EF4-B0130089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3387-0B48-9C46-9281-C5F4A164D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3"/>
            <a:ext cx="10972799" cy="4157663"/>
          </a:xfrm>
        </p:spPr>
        <p:txBody>
          <a:bodyPr/>
          <a:lstStyle/>
          <a:p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E56AE-70A3-094D-82C5-3DE09B9C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33564"/>
      </p:ext>
    </p:extLst>
  </p:cSld>
  <p:clrMapOvr>
    <a:masterClrMapping/>
  </p:clrMapOvr>
</p:sld>
</file>

<file path=ppt/theme/theme1.xml><?xml version="1.0" encoding="utf-8"?>
<a:theme xmlns:a="http://schemas.openxmlformats.org/drawingml/2006/main" name="1_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3206</TotalTime>
  <Words>144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1_NCStateU-horizontal-left-logo</vt:lpstr>
      <vt:lpstr>NE 591: Advanced Reactor Materials</vt:lpstr>
      <vt:lpstr>Last Time</vt:lpstr>
      <vt:lpstr>Nitride Fuels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 591: Advanced Reactor Materials</dc:title>
  <dc:creator>Benjamin W. Beeler</dc:creator>
  <cp:lastModifiedBy>Benjamin W. Beeler</cp:lastModifiedBy>
  <cp:revision>23</cp:revision>
  <dcterms:created xsi:type="dcterms:W3CDTF">2021-06-30T18:29:00Z</dcterms:created>
  <dcterms:modified xsi:type="dcterms:W3CDTF">2021-10-21T18:01:14Z</dcterms:modified>
</cp:coreProperties>
</file>