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  <p:sldId id="58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0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4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9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0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1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8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5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0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2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3/5/24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MOOSE Project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68B926-310D-134B-9DB8-1679F014C89C}"/>
              </a:ext>
            </a:extLst>
          </p:cNvPr>
          <p:cNvGrpSpPr/>
          <p:nvPr/>
        </p:nvGrpSpPr>
        <p:grpSpPr>
          <a:xfrm>
            <a:off x="9117106" y="900114"/>
            <a:ext cx="2008094" cy="5729286"/>
            <a:chOff x="6651811" y="2122956"/>
            <a:chExt cx="4473388" cy="40789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14A53C-B601-344D-BB6C-C144C19C902A}"/>
                </a:ext>
              </a:extLst>
            </p:cNvPr>
            <p:cNvSpPr/>
            <p:nvPr/>
          </p:nvSpPr>
          <p:spPr>
            <a:xfrm>
              <a:off x="6651811" y="2122956"/>
              <a:ext cx="2877672" cy="407894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4263C4-2011-2F4C-9640-AC5B4D2FFF98}"/>
                </a:ext>
              </a:extLst>
            </p:cNvPr>
            <p:cNvSpPr/>
            <p:nvPr/>
          </p:nvSpPr>
          <p:spPr>
            <a:xfrm>
              <a:off x="9529483" y="2122956"/>
              <a:ext cx="797858" cy="4078940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1977BC-41AE-5748-982F-B0B0A7CF4573}"/>
                </a:ext>
              </a:extLst>
            </p:cNvPr>
            <p:cNvSpPr/>
            <p:nvPr/>
          </p:nvSpPr>
          <p:spPr>
            <a:xfrm>
              <a:off x="10327341" y="2122956"/>
              <a:ext cx="797858" cy="4078940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>
            <a:cxnSpLocks/>
          </p:cNvCxnSpPr>
          <p:nvPr/>
        </p:nvCxnSpPr>
        <p:spPr>
          <a:xfrm>
            <a:off x="9085730" y="775550"/>
            <a:ext cx="1323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10408887" y="787825"/>
            <a:ext cx="346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784542" y="787825"/>
            <a:ext cx="355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8951500" y="900114"/>
            <a:ext cx="0" cy="5729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77264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 – 2D RZ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reasonable values for thermal conductivities, constant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Utilize axial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cool</a:t>
            </a:r>
            <a:r>
              <a:rPr kumimoji="0" lang="en-US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500 K, reasonable flow rate, heat capacity, etc.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Utilize axial LHR, with LHR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=350 W/cm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z=0.25, z=0.5, z=1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 axial location of peak centerline temperature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8947425" y="37930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721334" y="3852362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1013463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8957514" y="4511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906000" y="8414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0.005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10304310" y="42646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7761900" y="3608428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m</a:t>
            </a:r>
          </a:p>
        </p:txBody>
      </p:sp>
    </p:spTree>
    <p:extLst>
      <p:ext uri="{BB962C8B-B14F-4D97-AF65-F5344CB8AC3E}">
        <p14:creationId xmlns:p14="http://schemas.microsoft.com/office/powerpoint/2010/main" val="200345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8B12A-16A3-771C-F41C-DBC0A5159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8955-F140-772A-3299-79D2581D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Writeup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7502-5F80-05D6-0320-653A9DFC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upload input and output files to Moodle</a:t>
            </a:r>
          </a:p>
          <a:p>
            <a:r>
              <a:rPr lang="en-US" dirty="0"/>
              <a:t>Write up with deliverables from Part 1 &amp; 2, choice of materials, mesh, details therein, etc. </a:t>
            </a:r>
          </a:p>
          <a:p>
            <a:r>
              <a:rPr lang="en-US" dirty="0"/>
              <a:t>Expected to have fixed any issues with Part 1 </a:t>
            </a:r>
          </a:p>
          <a:p>
            <a:r>
              <a:rPr lang="en-US" dirty="0"/>
              <a:t>Part 2 writeup max of 8 pages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C51AF-A167-6717-3A24-771809C6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201381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131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NCStateU-horizontal-left-logo</vt:lpstr>
      <vt:lpstr>MOOSE Project Part 2</vt:lpstr>
      <vt:lpstr>Part 2 Writeup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MOOSE Project Part 2</dc:title>
  <dc:creator>Benjamin W. Beeler</dc:creator>
  <cp:lastModifiedBy>Benjamin W. Beeler</cp:lastModifiedBy>
  <cp:revision>2</cp:revision>
  <dcterms:created xsi:type="dcterms:W3CDTF">2024-03-05T18:10:00Z</dcterms:created>
  <dcterms:modified xsi:type="dcterms:W3CDTF">2024-03-05T18:15:51Z</dcterms:modified>
</cp:coreProperties>
</file>