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7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F3A803-A045-354B-887A-01433CE46FC2}" type="datetime1">
              <a:rPr lang="en-US" smtClean="0"/>
              <a:t>3/7/23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E82176-A547-F94B-AC51-D6E9C882CB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761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B33C1D-C2E2-1049-AA3F-CD6E91052752}" type="datetime1">
              <a:rPr lang="en-US" smtClean="0"/>
              <a:t>3/7/23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9610A8-B29A-B34A-A0B5-3DF26A2EB8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76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91AD68-B60C-4542-BDDD-2074DE6DE828}" type="datetime1">
              <a:rPr lang="en-US" smtClean="0"/>
              <a:t>3/7/23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2D0221-73D0-6245-9CCD-73A1D8FCB5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815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160495"/>
            <a:ext cx="10972800" cy="396567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BD04BF-9DC2-6341-92B2-BD109A2EF3B1}" type="datetime1">
              <a:rPr lang="en-US" smtClean="0"/>
              <a:t>3/7/23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F2C605-4958-CF43-AA48-80339EFDB0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919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0FFBC7-3028-644D-986B-D9855CB74B38}" type="datetime1">
              <a:rPr lang="en-US" smtClean="0"/>
              <a:t>3/7/23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A6BD0F-ABBC-C14D-BC96-77BE126A74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42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68501"/>
            <a:ext cx="5384800" cy="41576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68501"/>
            <a:ext cx="5384800" cy="41576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3B8AE4-01F5-CC42-9C62-61BC6528368B}" type="datetime1">
              <a:rPr lang="en-US" smtClean="0"/>
              <a:t>3/7/23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35E9FC-F6D5-0349-BBED-EA7D7A9BC4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606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E49314-4A78-2444-9569-44EB70168344}" type="datetime1">
              <a:rPr lang="en-US" smtClean="0"/>
              <a:t>3/7/23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5B94E0-5E06-6D42-A41D-50D581B409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382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C22837-4683-B242-B000-BCEE30621787}" type="datetime1">
              <a:rPr lang="en-US" smtClean="0"/>
              <a:t>3/7/23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AB7D4D-4E81-5B40-91F6-CF14C25F86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456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DAE926-7EF1-0B40-B57E-417D188A609C}" type="datetime1">
              <a:rPr lang="en-US" smtClean="0"/>
              <a:t>3/7/23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5B2FA7-4FDB-5643-811E-7991DEE50B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094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8D107B-B9C7-5B41-A168-55258AB95F52}" type="datetime1">
              <a:rPr lang="en-US" smtClean="0"/>
              <a:t>3/7/23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DD8B14-AE1E-054C-8668-93D0F0400A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653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D92D36-EE82-3142-B011-9831FB5E702F}" type="datetime1">
              <a:rPr lang="en-US" smtClean="0"/>
              <a:t>3/7/23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EF0004-A563-C64B-9FAD-6198662E1B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854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900114"/>
            <a:ext cx="10972800" cy="1068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Headline Line One</a:t>
            </a:r>
            <a:br>
              <a:rPr lang="en-US" dirty="0"/>
            </a:br>
            <a:r>
              <a:rPr lang="en-US" dirty="0"/>
              <a:t>Headline Line Two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3022601"/>
            <a:ext cx="10972800" cy="310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3EE08B4B-7256-494F-A90D-3891BD685F4A}" type="datetime1">
              <a:rPr lang="en-US" smtClean="0"/>
              <a:t>3/7/23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EF7D53D-272A-624E-BE3D-99D13E2B419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464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Arial"/>
          <a:ea typeface="ＭＳ Ｐゴシック" charset="0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Arial"/>
          <a:ea typeface="ＭＳ Ｐゴシック" charset="0"/>
          <a:cs typeface="Arial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Arial"/>
          <a:ea typeface="ＭＳ Ｐゴシック" charset="0"/>
          <a:cs typeface="Arial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Arial"/>
          <a:ea typeface="ＭＳ Ｐゴシック" charset="0"/>
          <a:cs typeface="Arial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400" kern="1200">
          <a:solidFill>
            <a:schemeClr val="tx1"/>
          </a:solidFill>
          <a:latin typeface="Arial"/>
          <a:ea typeface="ＭＳ Ｐゴシック" charset="0"/>
          <a:cs typeface="Arial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000" kern="1200">
          <a:solidFill>
            <a:schemeClr val="tx1"/>
          </a:solidFill>
          <a:latin typeface="Arial"/>
          <a:ea typeface="ＭＳ Ｐゴシック" charset="0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26517-7A8C-6D44-8A80-103F9AD20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MOOSE Project Part 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F4B4B8-A41F-4142-861A-4CEFCF7BB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FF2C605-4958-CF43-AA48-80339EFDB0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14A53C-B601-344D-BB6C-C144C19C902A}"/>
              </a:ext>
            </a:extLst>
          </p:cNvPr>
          <p:cNvSpPr/>
          <p:nvPr/>
        </p:nvSpPr>
        <p:spPr>
          <a:xfrm>
            <a:off x="9152938" y="2016866"/>
            <a:ext cx="2253259" cy="3389243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4CE7341-0281-C44A-9030-313AEB440CB7}"/>
              </a:ext>
            </a:extLst>
          </p:cNvPr>
          <p:cNvCxnSpPr>
            <a:cxnSpLocks/>
          </p:cNvCxnSpPr>
          <p:nvPr/>
        </p:nvCxnSpPr>
        <p:spPr>
          <a:xfrm>
            <a:off x="9152938" y="1822688"/>
            <a:ext cx="225325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8F40A3F-E5AC-AA42-BFC3-19A6A409A2EB}"/>
              </a:ext>
            </a:extLst>
          </p:cNvPr>
          <p:cNvCxnSpPr>
            <a:cxnSpLocks/>
          </p:cNvCxnSpPr>
          <p:nvPr/>
        </p:nvCxnSpPr>
        <p:spPr>
          <a:xfrm flipV="1">
            <a:off x="8951500" y="2016866"/>
            <a:ext cx="0" cy="338924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FC4C34D-9F6B-3A44-A4E8-FDD2910214C5}"/>
              </a:ext>
            </a:extLst>
          </p:cNvPr>
          <p:cNvSpPr txBox="1"/>
          <p:nvPr/>
        </p:nvSpPr>
        <p:spPr>
          <a:xfrm>
            <a:off x="667872" y="1968501"/>
            <a:ext cx="772643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1-D problem, set up in 2D-RZ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Given a uniform heat generation rate of LHR = 350 W/cm, what are the stresses due to thermal expansion in the fuel?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prstClr val="black"/>
                </a:solidFill>
              </a:rPr>
              <a:t>Will need tensor mechanics and heat conduction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1) Assume a constant fuel surface temperature and constant thermal conductivity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2) Assume </a:t>
            </a:r>
            <a:r>
              <a:rPr lang="en-US" dirty="0">
                <a:solidFill>
                  <a:prstClr val="black"/>
                </a:solidFill>
              </a:rPr>
              <a:t>a constant fuel surface temperature but temperature dependent thermal conductivity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F1AC033-6409-0C4A-AA93-30785D045B24}"/>
              </a:ext>
            </a:extLst>
          </p:cNvPr>
          <p:cNvSpPr txBox="1"/>
          <p:nvPr/>
        </p:nvSpPr>
        <p:spPr>
          <a:xfrm>
            <a:off x="9389576" y="3526821"/>
            <a:ext cx="164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Fuel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00D7D2B-ACB3-E84C-8015-B6D0EFA467D3}"/>
              </a:ext>
            </a:extLst>
          </p:cNvPr>
          <p:cNvSpPr txBox="1"/>
          <p:nvPr/>
        </p:nvSpPr>
        <p:spPr>
          <a:xfrm>
            <a:off x="9339730" y="1453356"/>
            <a:ext cx="164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0.5 cm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585D5CD-26F8-1C40-B55C-D9B4F132CE15}"/>
              </a:ext>
            </a:extLst>
          </p:cNvPr>
          <p:cNvSpPr txBox="1"/>
          <p:nvPr/>
        </p:nvSpPr>
        <p:spPr>
          <a:xfrm rot="16200000">
            <a:off x="7761900" y="3608428"/>
            <a:ext cx="164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 cm</a:t>
            </a:r>
          </a:p>
        </p:txBody>
      </p:sp>
    </p:spTree>
    <p:extLst>
      <p:ext uri="{BB962C8B-B14F-4D97-AF65-F5344CB8AC3E}">
        <p14:creationId xmlns:p14="http://schemas.microsoft.com/office/powerpoint/2010/main" val="2003456929"/>
      </p:ext>
    </p:extLst>
  </p:cSld>
  <p:clrMapOvr>
    <a:masterClrMapping/>
  </p:clrMapOvr>
</p:sld>
</file>

<file path=ppt/theme/theme1.xml><?xml version="1.0" encoding="utf-8"?>
<a:theme xmlns:a="http://schemas.openxmlformats.org/drawingml/2006/main" name="NCStateU-horizontal-left-log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75</Words>
  <Application>Microsoft Macintosh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NCStateU-horizontal-left-logo</vt:lpstr>
      <vt:lpstr>MOOSE Project Part 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MOOSE Project Part 2</dc:title>
  <dc:creator>Benjamin W. Beeler</dc:creator>
  <cp:lastModifiedBy>Benjamin W. Beeler</cp:lastModifiedBy>
  <cp:revision>4</cp:revision>
  <dcterms:created xsi:type="dcterms:W3CDTF">2022-04-06T20:56:01Z</dcterms:created>
  <dcterms:modified xsi:type="dcterms:W3CDTF">2023-03-07T17:47:32Z</dcterms:modified>
</cp:coreProperties>
</file>