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7"/>
  </p:normalViewPr>
  <p:slideViewPr>
    <p:cSldViewPr snapToGrid="0" snapToObjects="1">
      <p:cViewPr varScale="1">
        <p:scale>
          <a:sx n="134" d="100"/>
          <a:sy n="134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1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12/9/19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0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12/9/19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0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12/9/19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6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12/9/19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5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12/9/19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12/9/19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7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12/9/19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12/9/19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2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C24-8575-8644-833E-593D27A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Fuel Fabrication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F49-5DA5-4E46-B793-DAB01862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 591</a:t>
            </a:r>
          </a:p>
        </p:txBody>
      </p:sp>
    </p:spTree>
    <p:extLst>
      <p:ext uri="{BB962C8B-B14F-4D97-AF65-F5344CB8AC3E}">
        <p14:creationId xmlns:p14="http://schemas.microsoft.com/office/powerpoint/2010/main" val="3005064655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ＭＳ Ｐゴシック</vt:lpstr>
      <vt:lpstr>Arial</vt:lpstr>
      <vt:lpstr>Calibri</vt:lpstr>
      <vt:lpstr>NCStateU-horizontal-left-logo</vt:lpstr>
      <vt:lpstr>Fuel Fabrication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Fabrication</dc:title>
  <dc:creator>Ben Beeler</dc:creator>
  <cp:lastModifiedBy>Ben Beeler</cp:lastModifiedBy>
  <cp:revision>2</cp:revision>
  <dcterms:created xsi:type="dcterms:W3CDTF">2019-12-09T16:44:02Z</dcterms:created>
  <dcterms:modified xsi:type="dcterms:W3CDTF">2019-12-09T17:00:09Z</dcterms:modified>
</cp:coreProperties>
</file>