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1/29/25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written report, max of 10 pages (including figures)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r>
              <a:rPr lang="en-US" dirty="0"/>
              <a:t>Write up with deliverables from Part 1, choice of materials, mesh, details therein, etc. </a:t>
            </a:r>
          </a:p>
          <a:p>
            <a:r>
              <a:rPr lang="en-US" dirty="0"/>
              <a:t>Part 1 is due Feb. 28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97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pellet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material properties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 is constant: 550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350*EXP(-((t-20)^2)/2)+350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t=100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peak T value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both a constant k and a temperature-dependent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</vt:lpstr>
      <vt:lpstr>MOOSE Project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Beeler</dc:creator>
  <cp:lastModifiedBy>Benjamin Beeler</cp:lastModifiedBy>
  <cp:revision>1</cp:revision>
  <dcterms:created xsi:type="dcterms:W3CDTF">2025-01-29T15:56:11Z</dcterms:created>
  <dcterms:modified xsi:type="dcterms:W3CDTF">2025-01-29T15:56:48Z</dcterms:modified>
</cp:coreProperties>
</file>