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6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7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1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1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0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5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9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5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64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00*[(t/100)^0.5]*[(1-(t/100))^4] + 150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steady-state and at t=100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8585A1-6516-A74B-9FE1-6D94F06B11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884" y="3150985"/>
            <a:ext cx="2661319" cy="4260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DE7B07-BBAE-8440-91A5-47C0DF19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824" y="3063920"/>
            <a:ext cx="3048468" cy="5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NCStateU-horizontal-left-logo</vt:lpstr>
      <vt:lpstr>MOOSE Project 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 Part 2</dc:title>
  <dc:creator>Benjamin W. Beeler</dc:creator>
  <cp:lastModifiedBy>Benjamin W. Beeler</cp:lastModifiedBy>
  <cp:revision>4</cp:revision>
  <dcterms:created xsi:type="dcterms:W3CDTF">2022-04-06T20:56:01Z</dcterms:created>
  <dcterms:modified xsi:type="dcterms:W3CDTF">2023-03-07T17:45:41Z</dcterms:modified>
</cp:coreProperties>
</file>