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563"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6327"/>
  </p:normalViewPr>
  <p:slideViewPr>
    <p:cSldViewPr snapToGrid="0">
      <p:cViewPr varScale="1">
        <p:scale>
          <a:sx n="128" d="100"/>
          <a:sy n="128" d="100"/>
        </p:scale>
        <p:origin x="48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US" dirty="0"/>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pPr>
              <a:defRPr/>
            </a:pPr>
            <a:fld id="{D6F3A803-A045-354B-887A-01433CE46FC2}" type="datetime1">
              <a:rPr lang="en-US" smtClean="0"/>
              <a:t>2/15/24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1E82176-A547-F94B-AC51-D6E9C882CB88}" type="slidenum">
              <a:rPr lang="en-US"/>
              <a:pPr>
                <a:defRPr/>
              </a:pPr>
              <a:t>‹#›</a:t>
            </a:fld>
            <a:endParaRPr lang="en-US"/>
          </a:p>
        </p:txBody>
      </p:sp>
    </p:spTree>
    <p:extLst>
      <p:ext uri="{BB962C8B-B14F-4D97-AF65-F5344CB8AC3E}">
        <p14:creationId xmlns:p14="http://schemas.microsoft.com/office/powerpoint/2010/main" val="17636922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A8B33C1D-C2E2-1049-AA3F-CD6E91052752}" type="datetime1">
              <a:rPr lang="en-US" smtClean="0"/>
              <a:t>2/15/24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B9610A8-B29A-B34A-A0B5-3DF26A2EB850}" type="slidenum">
              <a:rPr lang="en-US"/>
              <a:pPr>
                <a:defRPr/>
              </a:pPr>
              <a:t>‹#›</a:t>
            </a:fld>
            <a:endParaRPr lang="en-US"/>
          </a:p>
        </p:txBody>
      </p:sp>
    </p:spTree>
    <p:extLst>
      <p:ext uri="{BB962C8B-B14F-4D97-AF65-F5344CB8AC3E}">
        <p14:creationId xmlns:p14="http://schemas.microsoft.com/office/powerpoint/2010/main" val="12214701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2791AD68-B60C-4542-BDDD-2074DE6DE828}" type="datetime1">
              <a:rPr lang="en-US" smtClean="0"/>
              <a:t>2/15/24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12D0221-73D0-6245-9CCD-73A1D8FCB5E4}" type="slidenum">
              <a:rPr lang="en-US"/>
              <a:pPr>
                <a:defRPr/>
              </a:pPr>
              <a:t>‹#›</a:t>
            </a:fld>
            <a:endParaRPr lang="en-US"/>
          </a:p>
        </p:txBody>
      </p:sp>
    </p:spTree>
    <p:extLst>
      <p:ext uri="{BB962C8B-B14F-4D97-AF65-F5344CB8AC3E}">
        <p14:creationId xmlns:p14="http://schemas.microsoft.com/office/powerpoint/2010/main" val="14371506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609600" y="2160495"/>
            <a:ext cx="10972800" cy="396567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C5BD04BF-9DC2-6341-92B2-BD109A2EF3B1}" type="datetime1">
              <a:rPr lang="en-US" smtClean="0"/>
              <a:t>2/15/24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FF2C605-4958-CF43-AA48-80339EFDB0AF}" type="slidenum">
              <a:rPr lang="en-US"/>
              <a:pPr>
                <a:defRPr/>
              </a:pPr>
              <a:t>‹#›</a:t>
            </a:fld>
            <a:endParaRPr lang="en-US"/>
          </a:p>
        </p:txBody>
      </p:sp>
    </p:spTree>
    <p:extLst>
      <p:ext uri="{BB962C8B-B14F-4D97-AF65-F5344CB8AC3E}">
        <p14:creationId xmlns:p14="http://schemas.microsoft.com/office/powerpoint/2010/main" val="18922470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81951" y="1544638"/>
            <a:ext cx="10363200" cy="1362075"/>
          </a:xfrm>
        </p:spPr>
        <p:txBody>
          <a:bodyPr anchor="t"/>
          <a:lstStyle>
            <a:lvl1pPr algn="l">
              <a:defRPr sz="4000" b="1" cap="all"/>
            </a:lvl1pPr>
          </a:lstStyle>
          <a:p>
            <a:r>
              <a:rPr lang="en-US"/>
              <a:t>Click to edit Master title style</a:t>
            </a:r>
            <a:endParaRPr lang="en-US" dirty="0"/>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lvl1pPr>
          </a:lstStyle>
          <a:p>
            <a:pPr>
              <a:defRPr/>
            </a:pPr>
            <a:fld id="{FB0FFBC7-3028-644D-986B-D9855CB74B38}" type="datetime1">
              <a:rPr lang="en-US" smtClean="0"/>
              <a:t>2/15/24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DA6BD0F-ABBC-C14D-BC96-77BE126A748B}" type="slidenum">
              <a:rPr lang="en-US"/>
              <a:pPr>
                <a:defRPr/>
              </a:pPr>
              <a:t>‹#›</a:t>
            </a:fld>
            <a:endParaRPr lang="en-US"/>
          </a:p>
        </p:txBody>
      </p:sp>
    </p:spTree>
    <p:extLst>
      <p:ext uri="{BB962C8B-B14F-4D97-AF65-F5344CB8AC3E}">
        <p14:creationId xmlns:p14="http://schemas.microsoft.com/office/powerpoint/2010/main" val="9897763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968501"/>
            <a:ext cx="5384800" cy="41576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968501"/>
            <a:ext cx="5384800" cy="41576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2C3B8AE4-01F5-CC42-9C62-61BC6528368B}" type="datetime1">
              <a:rPr lang="en-US" smtClean="0"/>
              <a:t>2/15/24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C35E9FC-F6D5-0349-BBED-EA7D7A9BC49B}" type="slidenum">
              <a:rPr lang="en-US"/>
              <a:pPr>
                <a:defRPr/>
              </a:pPr>
              <a:t>‹#›</a:t>
            </a:fld>
            <a:endParaRPr lang="en-US"/>
          </a:p>
        </p:txBody>
      </p:sp>
    </p:spTree>
    <p:extLst>
      <p:ext uri="{BB962C8B-B14F-4D97-AF65-F5344CB8AC3E}">
        <p14:creationId xmlns:p14="http://schemas.microsoft.com/office/powerpoint/2010/main" val="6274862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77E49314-4A78-2444-9569-44EB70168344}" type="datetime1">
              <a:rPr lang="en-US" smtClean="0"/>
              <a:t>2/15/24</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BB5B94E0-5E06-6D42-A41D-50D581B40900}" type="slidenum">
              <a:rPr lang="en-US"/>
              <a:pPr>
                <a:defRPr/>
              </a:pPr>
              <a:t>‹#›</a:t>
            </a:fld>
            <a:endParaRPr lang="en-US"/>
          </a:p>
        </p:txBody>
      </p:sp>
    </p:spTree>
    <p:extLst>
      <p:ext uri="{BB962C8B-B14F-4D97-AF65-F5344CB8AC3E}">
        <p14:creationId xmlns:p14="http://schemas.microsoft.com/office/powerpoint/2010/main" val="3576976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5BC22837-4683-B242-B000-BCEE30621787}" type="datetime1">
              <a:rPr lang="en-US" smtClean="0"/>
              <a:t>2/15/24</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C2AB7D4D-4E81-5B40-91F6-CF14C25F8623}" type="slidenum">
              <a:rPr lang="en-US"/>
              <a:pPr>
                <a:defRPr/>
              </a:pPr>
              <a:t>‹#›</a:t>
            </a:fld>
            <a:endParaRPr lang="en-US"/>
          </a:p>
        </p:txBody>
      </p:sp>
    </p:spTree>
    <p:extLst>
      <p:ext uri="{BB962C8B-B14F-4D97-AF65-F5344CB8AC3E}">
        <p14:creationId xmlns:p14="http://schemas.microsoft.com/office/powerpoint/2010/main" val="15242448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DCDAE926-7EF1-0B40-B57E-417D188A609C}" type="datetime1">
              <a:rPr lang="en-US" smtClean="0"/>
              <a:t>2/15/24</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B35B2FA7-4FDB-5643-811E-7991DEE50B01}" type="slidenum">
              <a:rPr lang="en-US"/>
              <a:pPr>
                <a:defRPr/>
              </a:pPr>
              <a:t>‹#›</a:t>
            </a:fld>
            <a:endParaRPr lang="en-US"/>
          </a:p>
        </p:txBody>
      </p:sp>
    </p:spTree>
    <p:extLst>
      <p:ext uri="{BB962C8B-B14F-4D97-AF65-F5344CB8AC3E}">
        <p14:creationId xmlns:p14="http://schemas.microsoft.com/office/powerpoint/2010/main" val="28892303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3"/>
          <p:cNvSpPr>
            <a:spLocks noGrp="1"/>
          </p:cNvSpPr>
          <p:nvPr>
            <p:ph type="dt" sz="half" idx="10"/>
          </p:nvPr>
        </p:nvSpPr>
        <p:spPr/>
        <p:txBody>
          <a:bodyPr/>
          <a:lstStyle>
            <a:lvl1pPr>
              <a:defRPr/>
            </a:lvl1pPr>
          </a:lstStyle>
          <a:p>
            <a:pPr>
              <a:defRPr/>
            </a:pPr>
            <a:fld id="{518D107B-B9C7-5B41-A168-55258AB95F52}" type="datetime1">
              <a:rPr lang="en-US" smtClean="0"/>
              <a:t>2/15/24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91DD8B14-AE1E-054C-8668-93D0F0400A18}" type="slidenum">
              <a:rPr lang="en-US"/>
              <a:pPr>
                <a:defRPr/>
              </a:pPr>
              <a:t>‹#›</a:t>
            </a:fld>
            <a:endParaRPr lang="en-US"/>
          </a:p>
        </p:txBody>
      </p:sp>
    </p:spTree>
    <p:extLst>
      <p:ext uri="{BB962C8B-B14F-4D97-AF65-F5344CB8AC3E}">
        <p14:creationId xmlns:p14="http://schemas.microsoft.com/office/powerpoint/2010/main" val="614840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US" dirty="0"/>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3"/>
          <p:cNvSpPr>
            <a:spLocks noGrp="1"/>
          </p:cNvSpPr>
          <p:nvPr>
            <p:ph type="dt" sz="half" idx="10"/>
          </p:nvPr>
        </p:nvSpPr>
        <p:spPr/>
        <p:txBody>
          <a:bodyPr/>
          <a:lstStyle>
            <a:lvl1pPr>
              <a:defRPr/>
            </a:lvl1pPr>
          </a:lstStyle>
          <a:p>
            <a:pPr>
              <a:defRPr/>
            </a:pPr>
            <a:fld id="{3AD92D36-EE82-3142-B011-9831FB5E702F}" type="datetime1">
              <a:rPr lang="en-US" smtClean="0"/>
              <a:t>2/15/24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8FEF0004-A563-C64B-9FAD-6198662E1BD1}" type="slidenum">
              <a:rPr lang="en-US"/>
              <a:pPr>
                <a:defRPr/>
              </a:pPr>
              <a:t>‹#›</a:t>
            </a:fld>
            <a:endParaRPr lang="en-US"/>
          </a:p>
        </p:txBody>
      </p:sp>
    </p:spTree>
    <p:extLst>
      <p:ext uri="{BB962C8B-B14F-4D97-AF65-F5344CB8AC3E}">
        <p14:creationId xmlns:p14="http://schemas.microsoft.com/office/powerpoint/2010/main" val="20921131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900114"/>
            <a:ext cx="10972800" cy="1068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dirty="0"/>
              <a:t>Headline Line One</a:t>
            </a:r>
            <a:br>
              <a:rPr lang="en-US" dirty="0"/>
            </a:br>
            <a:r>
              <a:rPr lang="en-US" dirty="0"/>
              <a:t>Headline Line Two</a:t>
            </a:r>
          </a:p>
        </p:txBody>
      </p:sp>
      <p:sp>
        <p:nvSpPr>
          <p:cNvPr id="1027" name="Text Placeholder 2"/>
          <p:cNvSpPr>
            <a:spLocks noGrp="1"/>
          </p:cNvSpPr>
          <p:nvPr>
            <p:ph type="body" idx="1"/>
          </p:nvPr>
        </p:nvSpPr>
        <p:spPr bwMode="auto">
          <a:xfrm>
            <a:off x="609600" y="3022601"/>
            <a:ext cx="10972800" cy="310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Arial" panose="020B0604020202020204" pitchFamily="34" charset="0"/>
                <a:ea typeface="+mn-ea"/>
                <a:cs typeface="Arial" panose="020B0604020202020204" pitchFamily="34" charset="0"/>
              </a:defRPr>
            </a:lvl1pPr>
          </a:lstStyle>
          <a:p>
            <a:pPr>
              <a:defRPr/>
            </a:pPr>
            <a:fld id="{3EE08B4B-7256-494F-A90D-3891BD685F4A}" type="datetime1">
              <a:rPr lang="en-US" smtClean="0"/>
              <a:t>2/15/24</a:t>
            </a:fld>
            <a:endParaRPr lang="en-US"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Arial" panose="020B0604020202020204" pitchFamily="34" charset="0"/>
                <a:ea typeface="+mn-ea"/>
                <a:cs typeface="Arial" panose="020B0604020202020204" pitchFamily="34" charset="0"/>
              </a:defRPr>
            </a:lvl1pPr>
          </a:lstStyle>
          <a:p>
            <a:pPr>
              <a:defRPr/>
            </a:pPr>
            <a:endParaRPr lang="en-US" dirty="0"/>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ea typeface="+mn-ea"/>
                <a:cs typeface="+mn-cs"/>
              </a:defRPr>
            </a:lvl1pPr>
          </a:lstStyle>
          <a:p>
            <a:pPr>
              <a:defRPr/>
            </a:pPr>
            <a:fld id="{0EF7D53D-272A-624E-BE3D-99D13E2B4193}" type="slidenum">
              <a:rPr lang="en-US"/>
              <a:pPr>
                <a:defRPr/>
              </a:pPr>
              <a:t>‹#›</a:t>
            </a:fld>
            <a:endParaRPr lang="en-US" dirty="0"/>
          </a:p>
        </p:txBody>
      </p:sp>
      <p:pic>
        <p:nvPicPr>
          <p:cNvPr id="3" name="Picture 2"/>
          <p:cNvPicPr>
            <a:picLocks noChangeAspect="1"/>
          </p:cNvPicPr>
          <p:nvPr userDrawn="1"/>
        </p:nvPicPr>
        <p:blipFill>
          <a:blip r:embed="rId13" cstate="screen">
            <a:extLst>
              <a:ext uri="{28A0092B-C50C-407E-A947-70E740481C1C}">
                <a14:useLocalDpi xmlns:a14="http://schemas.microsoft.com/office/drawing/2010/main"/>
              </a:ext>
            </a:extLst>
          </a:blip>
          <a:stretch>
            <a:fillRect/>
          </a:stretch>
        </p:blipFill>
        <p:spPr>
          <a:xfrm>
            <a:off x="0" y="0"/>
            <a:ext cx="12192000" cy="457200"/>
          </a:xfrm>
          <a:prstGeom prst="rect">
            <a:avLst/>
          </a:prstGeom>
        </p:spPr>
      </p:pic>
    </p:spTree>
    <p:extLst>
      <p:ext uri="{BB962C8B-B14F-4D97-AF65-F5344CB8AC3E}">
        <p14:creationId xmlns:p14="http://schemas.microsoft.com/office/powerpoint/2010/main" val="387700620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457200" rtl="0" eaLnBrk="1" fontAlgn="base" hangingPunct="1">
        <a:spcBef>
          <a:spcPct val="0"/>
        </a:spcBef>
        <a:spcAft>
          <a:spcPct val="0"/>
        </a:spcAft>
        <a:defRPr sz="3200" b="1" kern="1200">
          <a:solidFill>
            <a:schemeClr val="tx1"/>
          </a:solidFill>
          <a:latin typeface="Arial"/>
          <a:ea typeface="ＭＳ Ｐゴシック" charset="0"/>
          <a:cs typeface="Arial"/>
        </a:defRPr>
      </a:lvl1pPr>
      <a:lvl2pPr algn="ctr" defTabSz="457200" rtl="0" eaLnBrk="1" fontAlgn="base" hangingPunct="1">
        <a:spcBef>
          <a:spcPct val="0"/>
        </a:spcBef>
        <a:spcAft>
          <a:spcPct val="0"/>
        </a:spcAft>
        <a:defRPr sz="3200" b="1">
          <a:solidFill>
            <a:schemeClr val="tx1"/>
          </a:solidFill>
          <a:latin typeface="Arial" charset="0"/>
          <a:ea typeface="ＭＳ Ｐゴシック" charset="0"/>
        </a:defRPr>
      </a:lvl2pPr>
      <a:lvl3pPr algn="ctr" defTabSz="457200" rtl="0" eaLnBrk="1" fontAlgn="base" hangingPunct="1">
        <a:spcBef>
          <a:spcPct val="0"/>
        </a:spcBef>
        <a:spcAft>
          <a:spcPct val="0"/>
        </a:spcAft>
        <a:defRPr sz="3200" b="1">
          <a:solidFill>
            <a:schemeClr val="tx1"/>
          </a:solidFill>
          <a:latin typeface="Arial" charset="0"/>
          <a:ea typeface="ＭＳ Ｐゴシック" charset="0"/>
        </a:defRPr>
      </a:lvl3pPr>
      <a:lvl4pPr algn="ctr" defTabSz="457200" rtl="0" eaLnBrk="1" fontAlgn="base" hangingPunct="1">
        <a:spcBef>
          <a:spcPct val="0"/>
        </a:spcBef>
        <a:spcAft>
          <a:spcPct val="0"/>
        </a:spcAft>
        <a:defRPr sz="3200" b="1">
          <a:solidFill>
            <a:schemeClr val="tx1"/>
          </a:solidFill>
          <a:latin typeface="Arial" charset="0"/>
          <a:ea typeface="ＭＳ Ｐゴシック" charset="0"/>
        </a:defRPr>
      </a:lvl4pPr>
      <a:lvl5pPr algn="ctr" defTabSz="457200" rtl="0" eaLnBrk="1" fontAlgn="base" hangingPunct="1">
        <a:spcBef>
          <a:spcPct val="0"/>
        </a:spcBef>
        <a:spcAft>
          <a:spcPct val="0"/>
        </a:spcAft>
        <a:defRPr sz="3200" b="1">
          <a:solidFill>
            <a:schemeClr val="tx1"/>
          </a:solidFill>
          <a:latin typeface="Arial" charset="0"/>
          <a:ea typeface="ＭＳ Ｐゴシック" charset="0"/>
        </a:defRPr>
      </a:lvl5pPr>
      <a:lvl6pPr marL="457200" algn="ctr" defTabSz="457200" rtl="0" eaLnBrk="1" fontAlgn="base" hangingPunct="1">
        <a:spcBef>
          <a:spcPct val="0"/>
        </a:spcBef>
        <a:spcAft>
          <a:spcPct val="0"/>
        </a:spcAft>
        <a:defRPr sz="3200" b="1">
          <a:solidFill>
            <a:schemeClr val="tx1"/>
          </a:solidFill>
          <a:latin typeface="Arial" charset="0"/>
          <a:ea typeface="ＭＳ Ｐゴシック" charset="0"/>
        </a:defRPr>
      </a:lvl6pPr>
      <a:lvl7pPr marL="914400" algn="ctr" defTabSz="457200" rtl="0" eaLnBrk="1" fontAlgn="base" hangingPunct="1">
        <a:spcBef>
          <a:spcPct val="0"/>
        </a:spcBef>
        <a:spcAft>
          <a:spcPct val="0"/>
        </a:spcAft>
        <a:defRPr sz="3200" b="1">
          <a:solidFill>
            <a:schemeClr val="tx1"/>
          </a:solidFill>
          <a:latin typeface="Arial" charset="0"/>
          <a:ea typeface="ＭＳ Ｐゴシック" charset="0"/>
        </a:defRPr>
      </a:lvl7pPr>
      <a:lvl8pPr marL="1371600" algn="ctr" defTabSz="457200" rtl="0" eaLnBrk="1" fontAlgn="base" hangingPunct="1">
        <a:spcBef>
          <a:spcPct val="0"/>
        </a:spcBef>
        <a:spcAft>
          <a:spcPct val="0"/>
        </a:spcAft>
        <a:defRPr sz="3200" b="1">
          <a:solidFill>
            <a:schemeClr val="tx1"/>
          </a:solidFill>
          <a:latin typeface="Arial" charset="0"/>
          <a:ea typeface="ＭＳ Ｐゴシック" charset="0"/>
        </a:defRPr>
      </a:lvl8pPr>
      <a:lvl9pPr marL="1828800" algn="ctr" defTabSz="457200" rtl="0" eaLnBrk="1" fontAlgn="base" hangingPunct="1">
        <a:spcBef>
          <a:spcPct val="0"/>
        </a:spcBef>
        <a:spcAft>
          <a:spcPct val="0"/>
        </a:spcAft>
        <a:defRPr sz="3200" b="1">
          <a:solidFill>
            <a:schemeClr val="tx1"/>
          </a:solidFill>
          <a:latin typeface="Arial" charset="0"/>
          <a:ea typeface="ＭＳ Ｐゴシック" charset="0"/>
        </a:defRPr>
      </a:lvl9pPr>
    </p:titleStyle>
    <p:bodyStyle>
      <a:lvl1pPr marL="342900" indent="-342900" algn="l" defTabSz="457200" rtl="0" eaLnBrk="1" fontAlgn="base" hangingPunct="1">
        <a:spcBef>
          <a:spcPct val="20000"/>
        </a:spcBef>
        <a:spcAft>
          <a:spcPct val="0"/>
        </a:spcAft>
        <a:buFont typeface="Arial" charset="0"/>
        <a:buChar char="•"/>
        <a:defRPr sz="2400" kern="1200">
          <a:solidFill>
            <a:schemeClr val="tx1"/>
          </a:solidFill>
          <a:latin typeface="Arial"/>
          <a:ea typeface="ＭＳ Ｐゴシック" charset="0"/>
          <a:cs typeface="Arial"/>
        </a:defRPr>
      </a:lvl1pPr>
      <a:lvl2pPr marL="742950" indent="-285750" algn="l" defTabSz="457200" rtl="0" eaLnBrk="1" fontAlgn="base" hangingPunct="1">
        <a:spcBef>
          <a:spcPct val="20000"/>
        </a:spcBef>
        <a:spcAft>
          <a:spcPct val="0"/>
        </a:spcAft>
        <a:buFont typeface="Arial" charset="0"/>
        <a:buChar char="–"/>
        <a:defRPr sz="2400" kern="1200">
          <a:solidFill>
            <a:schemeClr val="tx1"/>
          </a:solidFill>
          <a:latin typeface="Arial"/>
          <a:ea typeface="ＭＳ Ｐゴシック" charset="0"/>
          <a:cs typeface="Arial"/>
        </a:defRPr>
      </a:lvl2pPr>
      <a:lvl3pPr marL="1143000" indent="-228600" algn="l" defTabSz="457200" rtl="0" eaLnBrk="1" fontAlgn="base" hangingPunct="1">
        <a:spcBef>
          <a:spcPct val="20000"/>
        </a:spcBef>
        <a:spcAft>
          <a:spcPct val="0"/>
        </a:spcAft>
        <a:buFont typeface="Arial" charset="0"/>
        <a:buChar char="•"/>
        <a:defRPr kern="1200">
          <a:solidFill>
            <a:schemeClr val="tx1"/>
          </a:solidFill>
          <a:latin typeface="Arial"/>
          <a:ea typeface="ＭＳ Ｐゴシック" charset="0"/>
          <a:cs typeface="Arial"/>
        </a:defRPr>
      </a:lvl3pPr>
      <a:lvl4pPr marL="1600200" indent="-228600" algn="l" defTabSz="457200" rtl="0" eaLnBrk="1" fontAlgn="base" hangingPunct="1">
        <a:spcBef>
          <a:spcPct val="20000"/>
        </a:spcBef>
        <a:spcAft>
          <a:spcPct val="0"/>
        </a:spcAft>
        <a:buFont typeface="Arial" charset="0"/>
        <a:buChar char="–"/>
        <a:defRPr sz="1400" kern="1200">
          <a:solidFill>
            <a:schemeClr val="tx1"/>
          </a:solidFill>
          <a:latin typeface="Arial"/>
          <a:ea typeface="ＭＳ Ｐゴシック" charset="0"/>
          <a:cs typeface="Arial"/>
        </a:defRPr>
      </a:lvl4pPr>
      <a:lvl5pPr marL="2057400" indent="-228600" algn="l" defTabSz="457200" rtl="0" eaLnBrk="1" fontAlgn="base" hangingPunct="1">
        <a:spcBef>
          <a:spcPct val="20000"/>
        </a:spcBef>
        <a:spcAft>
          <a:spcPct val="0"/>
        </a:spcAft>
        <a:buFont typeface="Arial" charset="0"/>
        <a:buChar char="»"/>
        <a:defRPr sz="1000" kern="1200">
          <a:solidFill>
            <a:schemeClr val="tx1"/>
          </a:solidFill>
          <a:latin typeface="Arial"/>
          <a:ea typeface="ＭＳ Ｐゴシック" charset="0"/>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9B745-AE64-910E-F35B-AA9715713BE5}"/>
              </a:ext>
            </a:extLst>
          </p:cNvPr>
          <p:cNvSpPr>
            <a:spLocks noGrp="1"/>
          </p:cNvSpPr>
          <p:nvPr>
            <p:ph type="title"/>
          </p:nvPr>
        </p:nvSpPr>
        <p:spPr/>
        <p:txBody>
          <a:bodyPr/>
          <a:lstStyle/>
          <a:p>
            <a:r>
              <a:rPr lang="en-US" dirty="0"/>
              <a:t>Paper Project Assignment</a:t>
            </a:r>
          </a:p>
        </p:txBody>
      </p:sp>
      <p:sp>
        <p:nvSpPr>
          <p:cNvPr id="3" name="Content Placeholder 2">
            <a:extLst>
              <a:ext uri="{FF2B5EF4-FFF2-40B4-BE49-F238E27FC236}">
                <a16:creationId xmlns:a16="http://schemas.microsoft.com/office/drawing/2014/main" id="{4ABC7A7E-1BA0-6E57-9F62-DD920CC90484}"/>
              </a:ext>
            </a:extLst>
          </p:cNvPr>
          <p:cNvSpPr>
            <a:spLocks noGrp="1"/>
          </p:cNvSpPr>
          <p:nvPr>
            <p:ph idx="1"/>
          </p:nvPr>
        </p:nvSpPr>
        <p:spPr/>
        <p:txBody>
          <a:bodyPr/>
          <a:lstStyle/>
          <a:p>
            <a:r>
              <a:rPr lang="en-US" sz="2000" dirty="0"/>
              <a:t>Assigned papers uploaded to </a:t>
            </a:r>
            <a:r>
              <a:rPr lang="en-US" sz="2000" dirty="0" err="1"/>
              <a:t>moodle</a:t>
            </a:r>
            <a:r>
              <a:rPr lang="en-US" sz="2000" dirty="0"/>
              <a:t> with your name as a prefix</a:t>
            </a:r>
          </a:p>
          <a:p>
            <a:r>
              <a:rPr lang="en-US" sz="2000" dirty="0"/>
              <a:t>This will be a critical review of the paper, similar to what we do for QE2, but much shorter</a:t>
            </a:r>
          </a:p>
          <a:p>
            <a:r>
              <a:rPr lang="en-US" sz="2000" dirty="0"/>
              <a:t>15 minute presentation that summarizes what was done in the paper, provides context on why it was done, and reviews what could or should have been done, or could be done next</a:t>
            </a:r>
          </a:p>
          <a:p>
            <a:r>
              <a:rPr lang="en-US" sz="2000" dirty="0"/>
              <a:t>All presentations will be submitted via </a:t>
            </a:r>
            <a:r>
              <a:rPr lang="en-US" sz="2000" dirty="0" err="1"/>
              <a:t>moodle</a:t>
            </a:r>
            <a:r>
              <a:rPr lang="en-US" sz="2000" dirty="0"/>
              <a:t>, due by end of the day on Mar. 20</a:t>
            </a:r>
          </a:p>
          <a:p>
            <a:r>
              <a:rPr lang="en-US" sz="2000" dirty="0"/>
              <a:t>Presentations will take place in-class on Mar. 21 and Mar. 26</a:t>
            </a:r>
          </a:p>
          <a:p>
            <a:r>
              <a:rPr lang="en-US" sz="2000" dirty="0"/>
              <a:t>If you have a specific paper that you would like to review and applies to this topic field, present it to me and I will consider it</a:t>
            </a:r>
          </a:p>
          <a:p>
            <a:endParaRPr lang="en-US" sz="2000" dirty="0"/>
          </a:p>
        </p:txBody>
      </p:sp>
      <p:sp>
        <p:nvSpPr>
          <p:cNvPr id="4" name="Slide Number Placeholder 3">
            <a:extLst>
              <a:ext uri="{FF2B5EF4-FFF2-40B4-BE49-F238E27FC236}">
                <a16:creationId xmlns:a16="http://schemas.microsoft.com/office/drawing/2014/main" id="{7BFB001D-D207-416C-C057-9E0C24D887DA}"/>
              </a:ext>
            </a:extLst>
          </p:cNvPr>
          <p:cNvSpPr>
            <a:spLocks noGrp="1"/>
          </p:cNvSpPr>
          <p:nvPr>
            <p:ph type="sldNum" sz="quarter" idx="12"/>
          </p:nvPr>
        </p:nvSpPr>
        <p:spPr/>
        <p:txBody>
          <a:bodyPr/>
          <a:lstStyle/>
          <a:p>
            <a:pPr>
              <a:defRPr/>
            </a:pPr>
            <a:fld id="{3FF2C605-4958-CF43-AA48-80339EFDB0AF}" type="slidenum">
              <a:rPr lang="en-US" smtClean="0"/>
              <a:pPr>
                <a:defRPr/>
              </a:pPr>
              <a:t>1</a:t>
            </a:fld>
            <a:endParaRPr lang="en-US"/>
          </a:p>
        </p:txBody>
      </p:sp>
    </p:spTree>
    <p:extLst>
      <p:ext uri="{BB962C8B-B14F-4D97-AF65-F5344CB8AC3E}">
        <p14:creationId xmlns:p14="http://schemas.microsoft.com/office/powerpoint/2010/main" val="3347959970"/>
      </p:ext>
    </p:extLst>
  </p:cSld>
  <p:clrMapOvr>
    <a:masterClrMapping/>
  </p:clrMapOvr>
</p:sld>
</file>

<file path=ppt/theme/theme1.xml><?xml version="1.0" encoding="utf-8"?>
<a:theme xmlns:a="http://schemas.openxmlformats.org/drawingml/2006/main" name="NCStateU-horizontal-left-logo">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TotalTime>
  <Words>130</Words>
  <Application>Microsoft Macintosh PowerPoint</Application>
  <PresentationFormat>Widescreen</PresentationFormat>
  <Paragraphs>8</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NCStateU-horizontal-left-logo</vt:lpstr>
      <vt:lpstr>Paper Project Assignment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Paper Project</dc:title>
  <dc:creator>Benjamin W. Beeler</dc:creator>
  <cp:lastModifiedBy>Benjamin W. Beeler</cp:lastModifiedBy>
  <cp:revision>5</cp:revision>
  <dcterms:created xsi:type="dcterms:W3CDTF">2023-01-17T19:05:05Z</dcterms:created>
  <dcterms:modified xsi:type="dcterms:W3CDTF">2024-02-15T17:52:53Z</dcterms:modified>
</cp:coreProperties>
</file>