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5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726433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Fuel pin dimensions listed – 2D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Assume reasonable values for thermal conductivities, T dependent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Utilize axial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with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cool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500 K, reasonable flow rate, heat capacity,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Utilize axial LHR, with LHR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=350 W/cm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Solve temperature profile for cladding surface, fuel surface, fuel centerline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Find axial location of peak centerline temperature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06000" y="8414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B12A-16A3-771C-F41C-DBC0A515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8955-F140-772A-3299-79D2581D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Part 2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7502-5F80-05D6-0320-653A9DFC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 &amp; 2, choice of materials, mesh, details therein, etc. </a:t>
            </a:r>
          </a:p>
          <a:p>
            <a:r>
              <a:rPr lang="en-US" dirty="0"/>
              <a:t>Expected to have fixed any issues with Part 1 </a:t>
            </a:r>
          </a:p>
          <a:p>
            <a:r>
              <a:rPr lang="en-US" dirty="0"/>
              <a:t>Part 2 writeup max of 8 pages</a:t>
            </a:r>
          </a:p>
          <a:p>
            <a:r>
              <a:rPr lang="en-US" dirty="0"/>
              <a:t>Due March 28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51AF-A167-6717-3A24-771809C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01381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NCStateU-horizontal-left-logo</vt:lpstr>
      <vt:lpstr>MOOSE Project Part 2</vt:lpstr>
      <vt:lpstr>MOOSE Part 2 Writeup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 Part 2</dc:title>
  <dc:creator>Benjamin W. Beeler</dc:creator>
  <cp:lastModifiedBy>Benjamin Beeler</cp:lastModifiedBy>
  <cp:revision>5</cp:revision>
  <dcterms:created xsi:type="dcterms:W3CDTF">2024-03-05T18:10:00Z</dcterms:created>
  <dcterms:modified xsi:type="dcterms:W3CDTF">2025-03-04T14:26:37Z</dcterms:modified>
</cp:coreProperties>
</file>