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6654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4AE3-3664-7245-ABD8-C6E80C3E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CB2C1-30EA-2B4C-A71C-2C6EEC72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5F5A-352F-3A4B-8D17-946BE50F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5744-2D08-D047-B270-0C57291A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04F0-DEDD-5B4A-A055-8580CA4A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B7DB-3D02-8041-8E5F-AD6E0F75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10277-7E68-8744-AF3D-21E9387B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F908-39A6-5349-B9CA-5AC7E852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FA37-66D0-0B4B-BFD5-4F81D251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D3CF-AA9A-D343-92DB-526E25E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C0DE3-35AD-874C-8758-1D39756B3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EDA2-EEB4-564E-8FAD-29132753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A92B-ED82-3E46-AD1E-AAD51C8A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D9BE-B392-7746-9A29-F10AB603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7E31-8577-8949-B45A-391F92EE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17B-5BC8-E246-81B3-5841573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E905-F337-B241-9902-2A54CC96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FFF4-34E4-0746-990A-3E0C6E20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B7DE-1AA5-5C4E-A793-FCD39A1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1338-2606-B548-B33D-706D6537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DC90-BEC2-1147-8E1C-61A1F747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32EB-4636-5248-B3C9-F653F5EF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05615-8165-D844-A6B1-8556B656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10F5-0D7F-074B-859C-BBCEC54C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0A66-BAB4-B045-88C2-ECED9569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8AC3-5435-E64F-8D53-61C00C94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DB19-58C3-284A-866C-EC732D45E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B542-ACA9-C64D-B7C2-89F221708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481B6-E829-9A4D-9E8D-A0D1217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7F81D-C947-BF45-BEBB-74EB22DD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564F7-3FB9-FC41-9DDF-44015407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BD0F-85E4-3243-B2F9-AA78C66F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9192-BD85-EA44-8FB9-B4E1E13B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464B-F5BD-8C48-885E-8222C6426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DFE8-06C4-5F40-96DD-94BCF0D59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F14E3-43A4-ED43-83D0-5FCF88991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BA3C8-19EF-E94A-8404-E9D52DB7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5EB-CF6C-C649-965C-6904675A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DF89B-E48A-3744-8E7D-214933F3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5335-349A-D34C-B312-D5E01D56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A2996-9A8F-5042-9554-03A9035F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B228-5355-854A-8B2D-9675130A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1370-9F08-8740-9E24-706E9F9D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0C6C-9AB6-7241-8354-5C6B666F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32170-154B-FE4C-A5C1-C1F133FE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15E8-300F-4F44-97C8-6696D0AF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7E76-8FC6-3D40-8CC8-CFA42779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CD60-EE64-FE45-8819-32A4B53B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0D39E-FA0C-194D-91F4-522F0591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A270D-426E-9B49-988D-283BF95C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12CB-C260-D34B-A737-45E9BEFB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2C68-2625-A941-8E0C-0A21A015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14E4-D5A3-BB40-9502-1B0E214B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C7241-B7EF-5041-9A9B-68A2B58ED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5D1D-7100-1541-AA1C-16C51F682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8363-A018-2B4A-AD8A-1877A4E4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443D-EC13-3D48-9391-FB2EABE0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98BA-9002-6B4F-A584-0F2018EF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B0CA8-86B2-6645-8F0C-746986A0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091B5-3F26-4147-927D-4DD058758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DFD-EB1F-2041-8C6E-7496EA60D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28DA-A402-8A44-90B6-4C4092FAE0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1002-A33D-E849-A2E9-600DFCAD0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5942-BFCC-3B41-A932-CDD24351D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FB74-EC4F-B84C-9C36-4580CAAE6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png">
            <a:extLst>
              <a:ext uri="{FF2B5EF4-FFF2-40B4-BE49-F238E27FC236}">
                <a16:creationId xmlns:a16="http://schemas.microsoft.com/office/drawing/2014/main" id="{1B03433F-17A3-354D-AB83-01F37827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5640" y="0"/>
            <a:ext cx="9098280" cy="68237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934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4.png">
            <a:extLst>
              <a:ext uri="{FF2B5EF4-FFF2-40B4-BE49-F238E27FC236}">
                <a16:creationId xmlns:a16="http://schemas.microsoft.com/office/drawing/2014/main" id="{25D91925-3A54-DD4D-A5E8-9E26174C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8827" y="71120"/>
            <a:ext cx="8642773" cy="64820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162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FC891D-DF40-664E-AFEE-F626E8CF3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536" y="640080"/>
            <a:ext cx="3703683" cy="15379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56021F-7CF9-E44C-BD09-0C53C04D8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56" y="741680"/>
            <a:ext cx="4467534" cy="1436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5EC29-2ED7-AB43-9B83-2858EC8E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536" y="2178050"/>
            <a:ext cx="3729084" cy="1445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DCCB-3D33-E846-89AF-B5E00BD6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883" y="2224662"/>
            <a:ext cx="3596640" cy="1405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0CBFB-533D-C244-9780-347FD0D26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316" y="3676858"/>
            <a:ext cx="3840480" cy="1442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E951F-F0B4-6B4D-8239-1F88D5136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4160" y="3644571"/>
            <a:ext cx="3954598" cy="148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31EE1-2D97-8C40-B1DA-208EA9665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467" y="5166426"/>
            <a:ext cx="4096512" cy="1460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97572-00B7-4B4C-98F1-8B8923B07C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779" y="5090115"/>
            <a:ext cx="4023360" cy="15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3</cp:revision>
  <dcterms:created xsi:type="dcterms:W3CDTF">2020-05-27T18:05:40Z</dcterms:created>
  <dcterms:modified xsi:type="dcterms:W3CDTF">2020-05-29T16:42:56Z</dcterms:modified>
</cp:coreProperties>
</file>