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72"/>
  </p:normalViewPr>
  <p:slideViewPr>
    <p:cSldViewPr snapToGrid="0" snapToObjects="1">
      <p:cViewPr varScale="1">
        <p:scale>
          <a:sx n="125" d="100"/>
          <a:sy n="125" d="100"/>
        </p:scale>
        <p:origin x="1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4E46-82F2-8C4C-A31C-5B49F6CBC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83097-8A7C-7347-A18F-4601EE1EE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E1313-4CBA-DF4F-B50A-32117CA70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9C92-060D-3A42-891D-3284B3E9276C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16A05-D7B3-1A4C-83C8-7A3E2E7E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05339-F5AA-8E48-A88D-24322A47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9D16-DF46-6343-A303-9CCE0C11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3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A275-9C99-0A49-9092-897BE26D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258EA-1D47-024C-89C7-9EF2717E0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CC1D2-7E32-3848-A7E2-ED9217F2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9C92-060D-3A42-891D-3284B3E9276C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99FB5-B1E5-324A-AEAF-4492AAD2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0B5C9-816E-5C45-A5AC-43388CA3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9D16-DF46-6343-A303-9CCE0C11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6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B0316-33D6-A744-9FBD-2A93A46DB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51F46-FC25-9546-AB08-DD01A133E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97690-7277-314A-84D3-486C1B17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9C92-060D-3A42-891D-3284B3E9276C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F4422-F7A0-8241-A058-0C762B5A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843C6-4B18-FA4F-A136-22363B6A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9D16-DF46-6343-A303-9CCE0C11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7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B79-33FF-234A-9965-B57AEBC6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C7A2-5944-9241-96F5-512431F2B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67063-4642-8F4F-8502-46AEE8129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9C92-060D-3A42-891D-3284B3E9276C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6F7CD-6CFB-794D-A558-C23D7457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E33CF-694F-8649-9F25-98979210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9D16-DF46-6343-A303-9CCE0C11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8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417A-787D-4A4B-8363-0DFF4CDDC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53915-236C-A241-ADEE-14B69DED4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5CB1E-0C9B-4B41-89FA-27F18297E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9C92-060D-3A42-891D-3284B3E9276C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53068-30D7-E746-BEA6-E8801DC7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7D7D5-C3DC-5944-90D2-F1CA405F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9D16-DF46-6343-A303-9CCE0C11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8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615E9-884B-624C-9BFC-CEB9BBC6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C2EDC-1A2D-1B49-A7FC-CF54169D3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BFB01-C6B9-B446-A783-C8FF4D9DE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12E69-2CA6-C64B-B614-B9163652F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9C92-060D-3A42-891D-3284B3E9276C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38837-2178-1E4D-BA83-7422C6BC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31833-B136-AA43-996D-A84F36AD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9D16-DF46-6343-A303-9CCE0C11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4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13F73-BAF4-A648-B694-343F3B417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85777-221F-B541-9710-70618779D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C27F1-428B-9845-81EA-AC58D519D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D12188-9D9B-8B44-BE1E-A91B1B16D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854BD-9EFF-D943-B9EB-C5289E70B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E9D914-D509-D34D-B8C9-6BE0B66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9C92-060D-3A42-891D-3284B3E9276C}" type="datetimeFigureOut">
              <a:rPr lang="en-US" smtClean="0"/>
              <a:t>5/19/20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C641B-A24E-FE42-9A39-97E8BAFA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EDE6C-5BB6-224F-ABC5-18537BC7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9D16-DF46-6343-A303-9CCE0C11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3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38BD-3ACB-8A46-8364-000604D6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D79134-3964-6C4E-BC27-D29A6C5C1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9C92-060D-3A42-891D-3284B3E9276C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46AEF5-2A28-C349-B082-EC233B4D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C5BF6-F00C-FD44-98FE-9A3093CA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9D16-DF46-6343-A303-9CCE0C11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7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1499A-3AE2-594A-8BF8-7367F707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9C92-060D-3A42-891D-3284B3E9276C}" type="datetimeFigureOut">
              <a:rPr lang="en-US" smtClean="0"/>
              <a:t>5/19/20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B316F-2620-BC4B-964D-7AD5D1EC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D1B7F-CC3B-2442-8ACB-8917E6FB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9D16-DF46-6343-A303-9CCE0C11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6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31BC-5FF7-5542-B19B-D8B9FD8FD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84EF-2540-D24F-99E4-CF5BCC4B9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22049-571B-A546-8F33-519F2EA51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BC992-292B-2149-8503-7DF83CAA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9C92-060D-3A42-891D-3284B3E9276C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2D3B8-7798-704F-8F3C-26DB08EE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50889-19AA-AA41-B5F7-B01BF581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9D16-DF46-6343-A303-9CCE0C11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7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2651-E5EA-7649-B5AE-9F892FAB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D91EC-A4A2-6243-BC2E-7FCE1AA68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FC68F-47E3-AA4A-B8B9-F316A508B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AEE9A-CDBF-B246-B939-8C8370B5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9C92-060D-3A42-891D-3284B3E9276C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34F93-770F-C642-A97F-00ABFA35C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B2BC6-029C-E94E-BB76-1711390D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9D16-DF46-6343-A303-9CCE0C11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6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0B73D-6928-E549-A5FB-30CDBEAA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A3037-2FEC-9E48-B1BA-1EFF6FA0E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5EB55-0D1E-B543-AFAB-736796976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B9C92-060D-3A42-891D-3284B3E9276C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1E16A-C2DE-E04E-AAE9-AFB23A61F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7E402-FA9A-224B-9540-01329EB63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99D16-DF46-6343-A303-9CCE0C11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7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490533B-B2AD-4A47-975B-D4210886D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499" y="630090"/>
            <a:ext cx="5326381" cy="4325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5E855C-9C4A-F242-9FF8-20BB0EE46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630090"/>
            <a:ext cx="5326380" cy="4325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D4ECDD-08A8-9E42-B5C7-CF91D768DBD6}"/>
              </a:ext>
            </a:extLst>
          </p:cNvPr>
          <p:cNvSpPr txBox="1"/>
          <p:nvPr/>
        </p:nvSpPr>
        <p:spPr>
          <a:xfrm>
            <a:off x="995680" y="630090"/>
            <a:ext cx="65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0A1BBA-5679-8443-86CF-FC9355F923D0}"/>
              </a:ext>
            </a:extLst>
          </p:cNvPr>
          <p:cNvSpPr txBox="1"/>
          <p:nvPr/>
        </p:nvSpPr>
        <p:spPr>
          <a:xfrm>
            <a:off x="6322060" y="630090"/>
            <a:ext cx="65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98061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75AF3A-CE5D-A749-9D41-D3662345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1031104"/>
            <a:ext cx="6108700" cy="496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8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7ED86C-A020-AE4F-9831-C7BD6BFB6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720" y="647070"/>
            <a:ext cx="6443980" cy="523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9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12E545-9EC7-C54D-A7C1-A6307935B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680" y="608584"/>
            <a:ext cx="6656070" cy="532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0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982AB5-233B-944D-A133-892BB607F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80" y="730504"/>
            <a:ext cx="6827520" cy="546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7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5E8E30B-476E-F742-AB76-2AE6C3FD0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480" y="756920"/>
            <a:ext cx="6705600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2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7F08B3-5F93-7942-9902-329181C90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78" y="1045948"/>
            <a:ext cx="5275921" cy="4220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03E6DD-841A-9E49-9819-7ACD59F29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999" y="1045948"/>
            <a:ext cx="5275921" cy="42207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FE977A-1304-A34B-A562-DC985C8DB681}"/>
              </a:ext>
            </a:extLst>
          </p:cNvPr>
          <p:cNvSpPr txBox="1"/>
          <p:nvPr/>
        </p:nvSpPr>
        <p:spPr>
          <a:xfrm>
            <a:off x="599440" y="1045948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3AB312-5B7D-1E41-BF5E-02F381F544D2}"/>
              </a:ext>
            </a:extLst>
          </p:cNvPr>
          <p:cNvSpPr txBox="1"/>
          <p:nvPr/>
        </p:nvSpPr>
        <p:spPr>
          <a:xfrm>
            <a:off x="5841999" y="1045948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07121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F8AE14-9E1E-4648-989D-9392341A1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663222"/>
            <a:ext cx="6014720" cy="534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7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4600</TotalTime>
  <Words>8</Words>
  <Application>Microsoft Macintosh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W. Beeler</dc:creator>
  <cp:lastModifiedBy>Benjamin W. Beeler</cp:lastModifiedBy>
  <cp:revision>10</cp:revision>
  <dcterms:created xsi:type="dcterms:W3CDTF">2020-05-15T15:47:17Z</dcterms:created>
  <dcterms:modified xsi:type="dcterms:W3CDTF">2020-05-19T16:10:56Z</dcterms:modified>
</cp:coreProperties>
</file>