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0" d="100"/>
          <a:sy n="90" d="100"/>
        </p:scale>
        <p:origin x="19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0C7B1-9160-DD4A-B36D-F81EDEC6D95F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59B7-9A01-1441-A76B-023FAE92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6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5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DCC3-82C2-C242-BD28-1CCA12C3C91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36B3-ADE3-F645-9B5F-F4B0E17F4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83" y="1892540"/>
            <a:ext cx="7669530" cy="613562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611656" y="965978"/>
            <a:ext cx="4515592" cy="2566686"/>
            <a:chOff x="4481358" y="33047"/>
            <a:chExt cx="4579721" cy="2566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blipFill>
                  <a:blip r:embed="rId3"/>
                  <a:stretch>
                    <a:fillRect l="-3571" t="-125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blipFill>
                  <a:blip r:embed="rId4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blipFill>
                  <a:blip r:embed="rId5"/>
                  <a:stretch>
                    <a:fillRect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blipFill>
                  <a:blip r:embed="rId7"/>
                  <a:stretch>
                    <a:fillRect l="-7692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blipFill>
                  <a:blip r:embed="rId8"/>
                  <a:stretch>
                    <a:fillRect l="-3704" t="-2500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blipFill>
                  <a:blip r:embed="rId10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blipFill>
                  <a:blip r:embed="rId11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blipFill>
                  <a:blip r:embed="rId12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4684059" y="965771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917989" y="965769"/>
              <a:ext cx="17324" cy="11529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358944" y="978128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13790" y="958796"/>
              <a:ext cx="3494" cy="10480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331448" y="978128"/>
              <a:ext cx="179" cy="162160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6956379" y="978128"/>
              <a:ext cx="4992" cy="61436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50764" y="978128"/>
              <a:ext cx="360" cy="161184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043889" y="978128"/>
              <a:ext cx="360" cy="9428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883726" y="965769"/>
              <a:ext cx="782" cy="14635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0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54" y="1848571"/>
            <a:ext cx="7696718" cy="60782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6319" y="3516330"/>
            <a:ext cx="11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U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F9071-E128-5840-B74A-A825FF3FFCA5}"/>
              </a:ext>
            </a:extLst>
          </p:cNvPr>
          <p:cNvGrpSpPr/>
          <p:nvPr/>
        </p:nvGrpSpPr>
        <p:grpSpPr>
          <a:xfrm>
            <a:off x="4611656" y="965978"/>
            <a:ext cx="4515592" cy="2566686"/>
            <a:chOff x="4481358" y="33047"/>
            <a:chExt cx="4579721" cy="2566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F22EF8-6F48-ED42-9E88-E0815D6ABBCB}"/>
                    </a:ext>
                  </a:extLst>
                </p:cNvPr>
                <p:cNvSpPr txBox="1"/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DF22EF8-6F48-ED42-9E88-E0815D6AB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blipFill>
                  <a:blip r:embed="rId3"/>
                  <a:stretch>
                    <a:fillRect l="-3571" t="-125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B7E470-EE6D-A64F-B163-1DD7FC2C9F95}"/>
                    </a:ext>
                  </a:extLst>
                </p:cNvPr>
                <p:cNvSpPr txBox="1"/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B7E470-EE6D-A64F-B163-1DD7FC2C9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blipFill>
                  <a:blip r:embed="rId4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995A93-959D-CD4C-A68C-36E7055681AD}"/>
                    </a:ext>
                  </a:extLst>
                </p:cNvPr>
                <p:cNvSpPr txBox="1"/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1995A93-959D-CD4C-A68C-36E705568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blipFill>
                  <a:blip r:embed="rId5"/>
                  <a:stretch>
                    <a:fillRect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ABE497C-5E63-474B-8F15-DB190208E21C}"/>
                    </a:ext>
                  </a:extLst>
                </p:cNvPr>
                <p:cNvSpPr txBox="1"/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ABE497C-5E63-474B-8F15-DB190208E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FD7AD5-9D54-6942-84A7-1E9D824A686D}"/>
                    </a:ext>
                  </a:extLst>
                </p:cNvPr>
                <p:cNvSpPr txBox="1"/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FD7AD5-9D54-6942-84A7-1E9D824A6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blipFill>
                  <a:blip r:embed="rId7"/>
                  <a:stretch>
                    <a:fillRect l="-7692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402F5E-1DA5-024C-BE82-485F04CA20A1}"/>
                    </a:ext>
                  </a:extLst>
                </p:cNvPr>
                <p:cNvSpPr txBox="1"/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F402F5E-1DA5-024C-BE82-485F04CA2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blipFill>
                  <a:blip r:embed="rId8"/>
                  <a:stretch>
                    <a:fillRect l="-3704" t="-2500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96146F-540E-6448-9DD3-6F1AB1CAC612}"/>
                    </a:ext>
                  </a:extLst>
                </p:cNvPr>
                <p:cNvSpPr txBox="1"/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96146F-540E-6448-9DD3-6F1AB1CAC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6CFC77-AF21-394C-A37E-6AAACD5D388C}"/>
                    </a:ext>
                  </a:extLst>
                </p:cNvPr>
                <p:cNvSpPr txBox="1"/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6CFC77-AF21-394C-A37E-6AAACD5D3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blipFill>
                  <a:blip r:embed="rId10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BC02A17-9F82-334C-A531-1F7F4E526F7F}"/>
                    </a:ext>
                  </a:extLst>
                </p:cNvPr>
                <p:cNvSpPr txBox="1"/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BC02A17-9F82-334C-A531-1F7F4E52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blipFill>
                  <a:blip r:embed="rId11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2189AAC-0683-EF44-A4E9-AA51B9F7F1F0}"/>
                    </a:ext>
                  </a:extLst>
                </p:cNvPr>
                <p:cNvSpPr txBox="1"/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2189AAC-0683-EF44-A4E9-AA51B9F7F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blipFill>
                  <a:blip r:embed="rId12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6607D0-0DFD-164E-9846-9D0F2FF716BA}"/>
                </a:ext>
              </a:extLst>
            </p:cNvPr>
            <p:cNvCxnSpPr/>
            <p:nvPr/>
          </p:nvCxnSpPr>
          <p:spPr>
            <a:xfrm flipV="1">
              <a:off x="4684059" y="965771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D514C2-677C-304C-80C8-995DEC829F17}"/>
                </a:ext>
              </a:extLst>
            </p:cNvPr>
            <p:cNvCxnSpPr/>
            <p:nvPr/>
          </p:nvCxnSpPr>
          <p:spPr>
            <a:xfrm flipH="1" flipV="1">
              <a:off x="4917989" y="965769"/>
              <a:ext cx="17324" cy="11529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757261-E8DB-9E48-9D56-F9B30639A74C}"/>
                </a:ext>
              </a:extLst>
            </p:cNvPr>
            <p:cNvCxnSpPr/>
            <p:nvPr/>
          </p:nvCxnSpPr>
          <p:spPr>
            <a:xfrm flipV="1">
              <a:off x="5358944" y="978128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3DCC16-DAA9-404F-86B1-CEAD046FDB89}"/>
                </a:ext>
              </a:extLst>
            </p:cNvPr>
            <p:cNvCxnSpPr/>
            <p:nvPr/>
          </p:nvCxnSpPr>
          <p:spPr>
            <a:xfrm flipV="1">
              <a:off x="5713790" y="958796"/>
              <a:ext cx="3494" cy="10480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4C977F-0949-144F-969F-A6EDA484B0CA}"/>
                </a:ext>
              </a:extLst>
            </p:cNvPr>
            <p:cNvCxnSpPr/>
            <p:nvPr/>
          </p:nvCxnSpPr>
          <p:spPr>
            <a:xfrm flipH="1" flipV="1">
              <a:off x="6331448" y="978128"/>
              <a:ext cx="179" cy="162160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819E080-104F-EB4B-A70E-42503AA10852}"/>
                </a:ext>
              </a:extLst>
            </p:cNvPr>
            <p:cNvCxnSpPr/>
            <p:nvPr/>
          </p:nvCxnSpPr>
          <p:spPr>
            <a:xfrm flipH="1" flipV="1">
              <a:off x="6956379" y="978128"/>
              <a:ext cx="4992" cy="61436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2CD23B-AFC1-0F42-A0E4-70A40D6EE218}"/>
                </a:ext>
              </a:extLst>
            </p:cNvPr>
            <p:cNvCxnSpPr/>
            <p:nvPr/>
          </p:nvCxnSpPr>
          <p:spPr>
            <a:xfrm flipV="1">
              <a:off x="7450764" y="978128"/>
              <a:ext cx="360" cy="161184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EDCE62-FBC7-3E42-83F7-02FD8D18607D}"/>
                </a:ext>
              </a:extLst>
            </p:cNvPr>
            <p:cNvCxnSpPr/>
            <p:nvPr/>
          </p:nvCxnSpPr>
          <p:spPr>
            <a:xfrm flipV="1">
              <a:off x="8043889" y="978128"/>
              <a:ext cx="360" cy="9428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69C0DA-551C-614A-BD5F-71AA7AB95955}"/>
                </a:ext>
              </a:extLst>
            </p:cNvPr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1D994F4-5A18-BF4A-9B5E-D8CC075791F7}"/>
                </a:ext>
              </a:extLst>
            </p:cNvPr>
            <p:cNvCxnSpPr/>
            <p:nvPr/>
          </p:nvCxnSpPr>
          <p:spPr>
            <a:xfrm flipV="1">
              <a:off x="8883726" y="965769"/>
              <a:ext cx="782" cy="14635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061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9" y="2679192"/>
            <a:ext cx="6652260" cy="5321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1255" y="1646434"/>
            <a:ext cx="1140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the old one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6AC459-900F-E14A-A463-E8C6AC81D014}"/>
              </a:ext>
            </a:extLst>
          </p:cNvPr>
          <p:cNvGrpSpPr/>
          <p:nvPr/>
        </p:nvGrpSpPr>
        <p:grpSpPr>
          <a:xfrm>
            <a:off x="4611656" y="965978"/>
            <a:ext cx="4515592" cy="2566686"/>
            <a:chOff x="4481358" y="33047"/>
            <a:chExt cx="4579721" cy="2566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51F8234-D88D-4144-ADE2-82C24538A850}"/>
                    </a:ext>
                  </a:extLst>
                </p:cNvPr>
                <p:cNvSpPr txBox="1"/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51F8234-D88D-4144-ADE2-82C24538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blipFill>
                  <a:blip r:embed="rId3"/>
                  <a:stretch>
                    <a:fillRect l="-3571" t="-125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167866-964B-AE42-B02B-783B5EE87970}"/>
                    </a:ext>
                  </a:extLst>
                </p:cNvPr>
                <p:cNvSpPr txBox="1"/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9167866-964B-AE42-B02B-783B5EE87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blipFill>
                  <a:blip r:embed="rId4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D956EA1-DC4C-7B4F-8380-10A9F6708F5C}"/>
                    </a:ext>
                  </a:extLst>
                </p:cNvPr>
                <p:cNvSpPr txBox="1"/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D956EA1-DC4C-7B4F-8380-10A9F6708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blipFill>
                  <a:blip r:embed="rId5"/>
                  <a:stretch>
                    <a:fillRect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5BBA418-5FA4-9445-BE36-D7E73A74A510}"/>
                    </a:ext>
                  </a:extLst>
                </p:cNvPr>
                <p:cNvSpPr txBox="1"/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5BBA418-5FA4-9445-BE36-D7E73A74A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F709E0-C8DB-A840-BC0D-86064BDFBB5D}"/>
                    </a:ext>
                  </a:extLst>
                </p:cNvPr>
                <p:cNvSpPr txBox="1"/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F709E0-C8DB-A840-BC0D-86064BDFB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blipFill>
                  <a:blip r:embed="rId7"/>
                  <a:stretch>
                    <a:fillRect l="-7692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6A165A4-BD6E-F84B-8B02-837E5D4D5684}"/>
                    </a:ext>
                  </a:extLst>
                </p:cNvPr>
                <p:cNvSpPr txBox="1"/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6A165A4-BD6E-F84B-8B02-837E5D4D5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blipFill>
                  <a:blip r:embed="rId8"/>
                  <a:stretch>
                    <a:fillRect l="-3704" t="-2500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3EEF05-3BD5-544C-ACD7-CD5BCA4F0CCD}"/>
                    </a:ext>
                  </a:extLst>
                </p:cNvPr>
                <p:cNvSpPr txBox="1"/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3EEF05-3BD5-544C-ACD7-CD5BCA4F0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22A63B-57B9-9B41-9E0D-45BFC787CA5C}"/>
                    </a:ext>
                  </a:extLst>
                </p:cNvPr>
                <p:cNvSpPr txBox="1"/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22A63B-57B9-9B41-9E0D-45BFC787C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blipFill>
                  <a:blip r:embed="rId10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E3A192-71AB-C343-8A3D-C35824E45F45}"/>
                    </a:ext>
                  </a:extLst>
                </p:cNvPr>
                <p:cNvSpPr txBox="1"/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E3A192-71AB-C343-8A3D-C35824E45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blipFill>
                  <a:blip r:embed="rId11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4CF5019-CAA6-DB42-99F3-69E27E1FD7D7}"/>
                    </a:ext>
                  </a:extLst>
                </p:cNvPr>
                <p:cNvSpPr txBox="1"/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4CF5019-CAA6-DB42-99F3-69E27E1FD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blipFill>
                  <a:blip r:embed="rId12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C3352A-79D8-C04A-B595-6CB2B4A38108}"/>
                </a:ext>
              </a:extLst>
            </p:cNvPr>
            <p:cNvCxnSpPr/>
            <p:nvPr/>
          </p:nvCxnSpPr>
          <p:spPr>
            <a:xfrm flipV="1">
              <a:off x="4684059" y="965771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316ADB-1304-9041-804F-F4EF61F64B13}"/>
                </a:ext>
              </a:extLst>
            </p:cNvPr>
            <p:cNvCxnSpPr/>
            <p:nvPr/>
          </p:nvCxnSpPr>
          <p:spPr>
            <a:xfrm flipH="1" flipV="1">
              <a:off x="4917989" y="965769"/>
              <a:ext cx="17324" cy="11529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0E16AE-59E6-3143-AB35-B3100DCB0452}"/>
                </a:ext>
              </a:extLst>
            </p:cNvPr>
            <p:cNvCxnSpPr/>
            <p:nvPr/>
          </p:nvCxnSpPr>
          <p:spPr>
            <a:xfrm flipV="1">
              <a:off x="5358944" y="978128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8FBE8D-AA5F-4946-A0F1-70E914372A7A}"/>
                </a:ext>
              </a:extLst>
            </p:cNvPr>
            <p:cNvCxnSpPr/>
            <p:nvPr/>
          </p:nvCxnSpPr>
          <p:spPr>
            <a:xfrm flipV="1">
              <a:off x="5713790" y="958796"/>
              <a:ext cx="3494" cy="10480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960C3C-1435-5E41-9EC7-86F336144BB4}"/>
                </a:ext>
              </a:extLst>
            </p:cNvPr>
            <p:cNvCxnSpPr/>
            <p:nvPr/>
          </p:nvCxnSpPr>
          <p:spPr>
            <a:xfrm flipH="1" flipV="1">
              <a:off x="6331448" y="978128"/>
              <a:ext cx="179" cy="162160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42AA0E-4F59-5040-BA8C-B67A238C414E}"/>
                </a:ext>
              </a:extLst>
            </p:cNvPr>
            <p:cNvCxnSpPr/>
            <p:nvPr/>
          </p:nvCxnSpPr>
          <p:spPr>
            <a:xfrm flipH="1" flipV="1">
              <a:off x="6956379" y="978128"/>
              <a:ext cx="4992" cy="61436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23C214-5BE2-2747-84D4-2E52546B0F33}"/>
                </a:ext>
              </a:extLst>
            </p:cNvPr>
            <p:cNvCxnSpPr/>
            <p:nvPr/>
          </p:nvCxnSpPr>
          <p:spPr>
            <a:xfrm flipV="1">
              <a:off x="7450764" y="978128"/>
              <a:ext cx="360" cy="161184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219D90-1554-7942-BD1A-420269CACB02}"/>
                </a:ext>
              </a:extLst>
            </p:cNvPr>
            <p:cNvCxnSpPr/>
            <p:nvPr/>
          </p:nvCxnSpPr>
          <p:spPr>
            <a:xfrm flipV="1">
              <a:off x="8043889" y="978128"/>
              <a:ext cx="360" cy="9428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F468B-96C2-EB43-A6F6-A369FED9D08C}"/>
                </a:ext>
              </a:extLst>
            </p:cNvPr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6AD808-674C-7D4B-9C5D-244810DAF3CE}"/>
                </a:ext>
              </a:extLst>
            </p:cNvPr>
            <p:cNvCxnSpPr/>
            <p:nvPr/>
          </p:nvCxnSpPr>
          <p:spPr>
            <a:xfrm flipV="1">
              <a:off x="8883726" y="965769"/>
              <a:ext cx="782" cy="14635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43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68" y="2008441"/>
            <a:ext cx="7744849" cy="599049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94F8DB-D964-9B43-9583-281AEF69399A}"/>
              </a:ext>
            </a:extLst>
          </p:cNvPr>
          <p:cNvGrpSpPr>
            <a:grpSpLocks noChangeAspect="1"/>
          </p:cNvGrpSpPr>
          <p:nvPr/>
        </p:nvGrpSpPr>
        <p:grpSpPr>
          <a:xfrm>
            <a:off x="4498423" y="1143001"/>
            <a:ext cx="4515592" cy="2956761"/>
            <a:chOff x="4481358" y="33047"/>
            <a:chExt cx="4579721" cy="2956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859D68-60C4-8D4F-86F1-ADB84CB2B9BE}"/>
                    </a:ext>
                  </a:extLst>
                </p:cNvPr>
                <p:cNvSpPr txBox="1"/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859D68-60C4-8D4F-86F1-ADB84CB2B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blipFill>
                  <a:blip r:embed="rId3"/>
                  <a:stretch>
                    <a:fillRect l="-3571" t="-125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34ED1AB-D8C1-5D43-AA11-0B8EE0ACD2F9}"/>
                    </a:ext>
                  </a:extLst>
                </p:cNvPr>
                <p:cNvSpPr txBox="1"/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34ED1AB-D8C1-5D43-AA11-0B8EE0ACD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blipFill>
                  <a:blip r:embed="rId4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E7B4C8-0F5A-1148-B997-873F056E345C}"/>
                    </a:ext>
                  </a:extLst>
                </p:cNvPr>
                <p:cNvSpPr txBox="1"/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3E7B4C8-0F5A-1148-B997-873F056E3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blipFill>
                  <a:blip r:embed="rId5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54C58B-4B9A-F740-B70F-1F0F22F6F56A}"/>
                    </a:ext>
                  </a:extLst>
                </p:cNvPr>
                <p:cNvSpPr txBox="1"/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54C58B-4B9A-F740-B70F-1F0F22F6F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15E25-FDAD-9D44-B859-905CCC54D0EA}"/>
                    </a:ext>
                  </a:extLst>
                </p:cNvPr>
                <p:cNvSpPr txBox="1"/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7A15E25-FDAD-9D44-B859-905CCC54D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blipFill>
                  <a:blip r:embed="rId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C9B7-42C5-A244-99AD-3F92AD923509}"/>
                    </a:ext>
                  </a:extLst>
                </p:cNvPr>
                <p:cNvSpPr txBox="1"/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88C9B7-42C5-A244-99AD-3F92AD92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blipFill>
                  <a:blip r:embed="rId8"/>
                  <a:stretch>
                    <a:fillRect l="-3571" t="-2500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6F5919-D632-1942-8CA3-F24A20CBD1EC}"/>
                    </a:ext>
                  </a:extLst>
                </p:cNvPr>
                <p:cNvSpPr txBox="1"/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6F5919-D632-1942-8CA3-F24A20CBD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B8990B6-36BE-6646-A680-04596365D1E5}"/>
                    </a:ext>
                  </a:extLst>
                </p:cNvPr>
                <p:cNvSpPr txBox="1"/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B8990B6-36BE-6646-A680-04596365D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blipFill>
                  <a:blip r:embed="rId10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DA8716B-81CC-C440-9CB2-646926412DF2}"/>
                    </a:ext>
                  </a:extLst>
                </p:cNvPr>
                <p:cNvSpPr txBox="1"/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DA8716B-81CC-C440-9CB2-64692641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blipFill>
                  <a:blip r:embed="rId11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C9A6768-18F6-314E-B751-E4C50DF8B9B1}"/>
                    </a:ext>
                  </a:extLst>
                </p:cNvPr>
                <p:cNvSpPr txBox="1"/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C9A6768-18F6-314E-B751-E4C50DF8B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blipFill>
                  <a:blip r:embed="rId12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53E1E9D-AF70-DB4A-B9C9-07C6ED3BEB1E}"/>
                </a:ext>
              </a:extLst>
            </p:cNvPr>
            <p:cNvCxnSpPr/>
            <p:nvPr/>
          </p:nvCxnSpPr>
          <p:spPr>
            <a:xfrm flipV="1">
              <a:off x="4684059" y="965771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5B607D-0225-9546-87CE-92E52C831550}"/>
                </a:ext>
              </a:extLst>
            </p:cNvPr>
            <p:cNvCxnSpPr/>
            <p:nvPr/>
          </p:nvCxnSpPr>
          <p:spPr>
            <a:xfrm flipH="1" flipV="1">
              <a:off x="4917989" y="965768"/>
              <a:ext cx="0" cy="12801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88FDB3E-D9F1-724B-B27A-928318B201CA}"/>
                </a:ext>
              </a:extLst>
            </p:cNvPr>
            <p:cNvCxnSpPr/>
            <p:nvPr/>
          </p:nvCxnSpPr>
          <p:spPr>
            <a:xfrm flipV="1">
              <a:off x="5358944" y="978128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DCD28C-00CE-194C-9962-D06BF65521FB}"/>
                </a:ext>
              </a:extLst>
            </p:cNvPr>
            <p:cNvCxnSpPr/>
            <p:nvPr/>
          </p:nvCxnSpPr>
          <p:spPr>
            <a:xfrm flipV="1">
              <a:off x="5713790" y="958796"/>
              <a:ext cx="3494" cy="10480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858C7F-C81E-B64B-842B-C451129BEC9B}"/>
                </a:ext>
              </a:extLst>
            </p:cNvPr>
            <p:cNvCxnSpPr/>
            <p:nvPr/>
          </p:nvCxnSpPr>
          <p:spPr>
            <a:xfrm flipH="1" flipV="1">
              <a:off x="6331448" y="978127"/>
              <a:ext cx="178" cy="2011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0293C22-5BBA-B942-A171-6BA97A55F74A}"/>
                </a:ext>
              </a:extLst>
            </p:cNvPr>
            <p:cNvCxnSpPr/>
            <p:nvPr/>
          </p:nvCxnSpPr>
          <p:spPr>
            <a:xfrm flipH="1" flipV="1">
              <a:off x="6956379" y="978127"/>
              <a:ext cx="0" cy="1828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4FB30C-4C8A-1B4A-842E-C8A8B7FAD553}"/>
                </a:ext>
              </a:extLst>
            </p:cNvPr>
            <p:cNvCxnSpPr/>
            <p:nvPr/>
          </p:nvCxnSpPr>
          <p:spPr>
            <a:xfrm flipV="1">
              <a:off x="7450764" y="978128"/>
              <a:ext cx="360" cy="2011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DA495AD-BB15-DE4C-8074-76BEBC20447E}"/>
                </a:ext>
              </a:extLst>
            </p:cNvPr>
            <p:cNvCxnSpPr/>
            <p:nvPr/>
          </p:nvCxnSpPr>
          <p:spPr>
            <a:xfrm flipV="1">
              <a:off x="8043889" y="978128"/>
              <a:ext cx="360" cy="457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8C45D2-3561-8242-8FB8-7B2E8DB488E9}"/>
                </a:ext>
              </a:extLst>
            </p:cNvPr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7EA9170-017F-974C-B70B-5F69862ED66C}"/>
                </a:ext>
              </a:extLst>
            </p:cNvPr>
            <p:cNvCxnSpPr/>
            <p:nvPr/>
          </p:nvCxnSpPr>
          <p:spPr>
            <a:xfrm flipV="1">
              <a:off x="8883726" y="965769"/>
              <a:ext cx="782" cy="10972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73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56FA6C-3658-7E43-B1AA-579593FE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87" y="2851150"/>
            <a:ext cx="7932485" cy="613562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6642F04-FF36-F045-A0BB-3F16BB8B18F5}"/>
              </a:ext>
            </a:extLst>
          </p:cNvPr>
          <p:cNvGrpSpPr>
            <a:grpSpLocks noChangeAspect="1"/>
          </p:cNvGrpSpPr>
          <p:nvPr/>
        </p:nvGrpSpPr>
        <p:grpSpPr>
          <a:xfrm>
            <a:off x="4152687" y="1585913"/>
            <a:ext cx="4798170" cy="3156786"/>
            <a:chOff x="4492236" y="33047"/>
            <a:chExt cx="4557964" cy="29567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208323-F783-5545-9539-D48B40265D8F}"/>
                    </a:ext>
                  </a:extLst>
                </p:cNvPr>
                <p:cNvSpPr txBox="1"/>
                <p:nvPr/>
              </p:nvSpPr>
              <p:spPr>
                <a:xfrm rot="16200000">
                  <a:off x="4150119" y="377806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6208323-F783-5545-9539-D48B40265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77806"/>
                  <a:ext cx="1005840" cy="321605"/>
                </a:xfrm>
                <a:prstGeom prst="rect">
                  <a:avLst/>
                </a:prstGeom>
                <a:blipFill>
                  <a:blip r:embed="rId3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6B97D7-7A48-7448-AB42-C29B3813F979}"/>
                    </a:ext>
                  </a:extLst>
                </p:cNvPr>
                <p:cNvSpPr txBox="1"/>
                <p:nvPr/>
              </p:nvSpPr>
              <p:spPr>
                <a:xfrm rot="16200000">
                  <a:off x="4427621" y="381583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D6B97D7-7A48-7448-AB42-C29B3813F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81583"/>
                  <a:ext cx="1005840" cy="321605"/>
                </a:xfrm>
                <a:prstGeom prst="rect">
                  <a:avLst/>
                </a:prstGeom>
                <a:blipFill>
                  <a:blip r:embed="rId4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F9B7DA-0D68-EC47-98DA-D589DA0BEBED}"/>
                    </a:ext>
                  </a:extLst>
                </p:cNvPr>
                <p:cNvSpPr txBox="1"/>
                <p:nvPr/>
              </p:nvSpPr>
              <p:spPr>
                <a:xfrm rot="16200000">
                  <a:off x="4862623" y="375164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F9B7DA-0D68-EC47-98DA-D589DA0BE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75164"/>
                  <a:ext cx="1005840" cy="321605"/>
                </a:xfrm>
                <a:prstGeom prst="rect">
                  <a:avLst/>
                </a:prstGeom>
                <a:blipFill>
                  <a:blip r:embed="rId5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3829A5-AEFB-E64C-92CA-582424B2D27B}"/>
                    </a:ext>
                  </a:extLst>
                </p:cNvPr>
                <p:cNvSpPr txBox="1"/>
                <p:nvPr/>
              </p:nvSpPr>
              <p:spPr>
                <a:xfrm rot="16200000">
                  <a:off x="5223788" y="375164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3829A5-AEFB-E64C-92CA-582424B2D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23788" y="375164"/>
                  <a:ext cx="1005840" cy="321605"/>
                </a:xfrm>
                <a:prstGeom prst="rect">
                  <a:avLst/>
                </a:prstGeom>
                <a:blipFill>
                  <a:blip r:embed="rId6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07BB6B-BBF7-704B-93C0-DBC36031ECC6}"/>
                    </a:ext>
                  </a:extLst>
                </p:cNvPr>
                <p:cNvSpPr txBox="1"/>
                <p:nvPr/>
              </p:nvSpPr>
              <p:spPr>
                <a:xfrm rot="16200000">
                  <a:off x="5807321" y="375164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07BB6B-BBF7-704B-93C0-DBC36031E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75164"/>
                  <a:ext cx="1005840" cy="321605"/>
                </a:xfrm>
                <a:prstGeom prst="rect">
                  <a:avLst/>
                </a:prstGeom>
                <a:blipFill>
                  <a:blip r:embed="rId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50E6BAB-E1C5-B84B-BF0E-B14725F1B01C}"/>
                    </a:ext>
                  </a:extLst>
                </p:cNvPr>
                <p:cNvSpPr txBox="1"/>
                <p:nvPr/>
              </p:nvSpPr>
              <p:spPr>
                <a:xfrm rot="16200000">
                  <a:off x="6433446" y="385026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50E6BAB-E1C5-B84B-BF0E-B14725F1B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85026"/>
                  <a:ext cx="1005840" cy="321605"/>
                </a:xfrm>
                <a:prstGeom prst="rect">
                  <a:avLst/>
                </a:prstGeom>
                <a:blipFill>
                  <a:blip r:embed="rId8"/>
                  <a:stretch>
                    <a:fillRect l="-3704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6FD733-D5A8-0D49-AC37-BD4B207731BD}"/>
                    </a:ext>
                  </a:extLst>
                </p:cNvPr>
                <p:cNvSpPr txBox="1"/>
                <p:nvPr/>
              </p:nvSpPr>
              <p:spPr>
                <a:xfrm rot="16200000">
                  <a:off x="6915263" y="381583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6FD733-D5A8-0D49-AC37-BD4B20773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15263" y="381583"/>
                  <a:ext cx="1005840" cy="321605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2978E8C-96EF-4E46-86AB-C1DFFAE60011}"/>
                    </a:ext>
                  </a:extLst>
                </p:cNvPr>
                <p:cNvSpPr txBox="1"/>
                <p:nvPr/>
              </p:nvSpPr>
              <p:spPr>
                <a:xfrm rot="16200000">
                  <a:off x="7551947" y="381583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2978E8C-96EF-4E46-86AB-C1DFFAE60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81583"/>
                  <a:ext cx="1005840" cy="321605"/>
                </a:xfrm>
                <a:prstGeom prst="rect">
                  <a:avLst/>
                </a:prstGeom>
                <a:blipFill>
                  <a:blip r:embed="rId10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1AEEF9-C983-2745-BD92-9C284750B6B5}"/>
                    </a:ext>
                  </a:extLst>
                </p:cNvPr>
                <p:cNvSpPr txBox="1"/>
                <p:nvPr/>
              </p:nvSpPr>
              <p:spPr>
                <a:xfrm rot="16200000">
                  <a:off x="7963575" y="375164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1AEEF9-C983-2745-BD92-9C284750B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75164"/>
                  <a:ext cx="1005840" cy="321605"/>
                </a:xfrm>
                <a:prstGeom prst="rect">
                  <a:avLst/>
                </a:prstGeom>
                <a:blipFill>
                  <a:blip r:embed="rId11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56C67B-AF71-8E40-9D4D-28958F0BEBDB}"/>
                    </a:ext>
                  </a:extLst>
                </p:cNvPr>
                <p:cNvSpPr txBox="1"/>
                <p:nvPr/>
              </p:nvSpPr>
              <p:spPr>
                <a:xfrm rot="16200000">
                  <a:off x="8386478" y="381583"/>
                  <a:ext cx="1005840" cy="321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56C67B-AF71-8E40-9D4D-28958F0BE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81583"/>
                  <a:ext cx="1005840" cy="321605"/>
                </a:xfrm>
                <a:prstGeom prst="rect">
                  <a:avLst/>
                </a:prstGeom>
                <a:blipFill>
                  <a:blip r:embed="rId12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5956A5-6BD3-3149-80EE-3635B98F3390}"/>
                </a:ext>
              </a:extLst>
            </p:cNvPr>
            <p:cNvCxnSpPr/>
            <p:nvPr/>
          </p:nvCxnSpPr>
          <p:spPr>
            <a:xfrm flipV="1">
              <a:off x="4684059" y="965770"/>
              <a:ext cx="0" cy="188421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51E748-6509-5B43-9AC1-F137BE766520}"/>
                </a:ext>
              </a:extLst>
            </p:cNvPr>
            <p:cNvCxnSpPr/>
            <p:nvPr/>
          </p:nvCxnSpPr>
          <p:spPr>
            <a:xfrm flipH="1" flipV="1">
              <a:off x="4917989" y="965767"/>
              <a:ext cx="0" cy="188421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510343-2BB4-5542-8850-AD70AB286C77}"/>
                </a:ext>
              </a:extLst>
            </p:cNvPr>
            <p:cNvCxnSpPr/>
            <p:nvPr/>
          </p:nvCxnSpPr>
          <p:spPr>
            <a:xfrm flipV="1">
              <a:off x="5358944" y="978127"/>
              <a:ext cx="0" cy="171292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FC6488-CBE3-CD4D-8955-8B7FA4D7E6B5}"/>
                </a:ext>
              </a:extLst>
            </p:cNvPr>
            <p:cNvCxnSpPr/>
            <p:nvPr/>
          </p:nvCxnSpPr>
          <p:spPr>
            <a:xfrm flipV="1">
              <a:off x="5713790" y="958796"/>
              <a:ext cx="3494" cy="154162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58D4BE-891F-6A41-B9E4-7D196D9AA2CC}"/>
                </a:ext>
              </a:extLst>
            </p:cNvPr>
            <p:cNvCxnSpPr/>
            <p:nvPr/>
          </p:nvCxnSpPr>
          <p:spPr>
            <a:xfrm flipH="1" flipV="1">
              <a:off x="6331448" y="978127"/>
              <a:ext cx="178" cy="201168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660CF5-8362-AB40-9E96-FDCDB44243A6}"/>
                </a:ext>
              </a:extLst>
            </p:cNvPr>
            <p:cNvCxnSpPr/>
            <p:nvPr/>
          </p:nvCxnSpPr>
          <p:spPr>
            <a:xfrm flipH="1" flipV="1">
              <a:off x="6956379" y="978127"/>
              <a:ext cx="0" cy="154162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4AC9B3-4235-1D47-A9CE-841228FACFFE}"/>
                </a:ext>
              </a:extLst>
            </p:cNvPr>
            <p:cNvCxnSpPr/>
            <p:nvPr/>
          </p:nvCxnSpPr>
          <p:spPr>
            <a:xfrm flipV="1">
              <a:off x="7410046" y="964745"/>
              <a:ext cx="360" cy="171292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FD8A03-996D-584A-9E47-FB4BF12D21D6}"/>
                </a:ext>
              </a:extLst>
            </p:cNvPr>
            <p:cNvCxnSpPr/>
            <p:nvPr/>
          </p:nvCxnSpPr>
          <p:spPr>
            <a:xfrm flipV="1">
              <a:off x="8043889" y="978128"/>
              <a:ext cx="360" cy="85646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8FB00-14CC-2F4A-A9F1-D05048AC65CF}"/>
                </a:ext>
              </a:extLst>
            </p:cNvPr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118413-700D-F44C-92BE-11EBEA680484}"/>
                </a:ext>
              </a:extLst>
            </p:cNvPr>
            <p:cNvCxnSpPr/>
            <p:nvPr/>
          </p:nvCxnSpPr>
          <p:spPr>
            <a:xfrm flipV="1">
              <a:off x="8883726" y="965768"/>
              <a:ext cx="782" cy="14559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0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84" y="2208036"/>
            <a:ext cx="7427704" cy="572935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64111A-4D85-984D-8AF8-0AF2DBA0B6A2}"/>
              </a:ext>
            </a:extLst>
          </p:cNvPr>
          <p:cNvGrpSpPr/>
          <p:nvPr/>
        </p:nvGrpSpPr>
        <p:grpSpPr>
          <a:xfrm>
            <a:off x="4611656" y="965978"/>
            <a:ext cx="4515592" cy="2566686"/>
            <a:chOff x="4481358" y="33047"/>
            <a:chExt cx="4579721" cy="2566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707E81A-1D05-1B44-98AE-1F5B5B905551}"/>
                    </a:ext>
                  </a:extLst>
                </p:cNvPr>
                <p:cNvSpPr txBox="1"/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en-US" sz="1600" dirty="0"/>
                    <a:t>41 (190)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707E81A-1D05-1B44-98AE-1F5B5B905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150119" y="366928"/>
                  <a:ext cx="1005840" cy="343362"/>
                </a:xfrm>
                <a:prstGeom prst="rect">
                  <a:avLst/>
                </a:prstGeom>
                <a:blipFill>
                  <a:blip r:embed="rId3"/>
                  <a:stretch>
                    <a:fillRect l="-3571" t="-125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95FBA96-23D9-754E-819F-4D6394E6B5E7}"/>
                    </a:ext>
                  </a:extLst>
                </p:cNvPr>
                <p:cNvSpPr txBox="1"/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(170)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95FBA96-23D9-754E-819F-4D6394E6B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427621" y="370706"/>
                  <a:ext cx="1005840" cy="343362"/>
                </a:xfrm>
                <a:prstGeom prst="rect">
                  <a:avLst/>
                </a:prstGeom>
                <a:blipFill>
                  <a:blip r:embed="rId4"/>
                  <a:stretch>
                    <a:fillRect l="-3704" t="-2500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67576A-18B2-D248-819E-9E7BF9F0A345}"/>
                    </a:ext>
                  </a:extLst>
                </p:cNvPr>
                <p:cNvSpPr txBox="1"/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(150)</a:t>
                  </a: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467576A-18B2-D248-819E-9E7BF9F0A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23" y="364286"/>
                  <a:ext cx="1005840" cy="343362"/>
                </a:xfrm>
                <a:prstGeom prst="rect">
                  <a:avLst/>
                </a:prstGeom>
                <a:blipFill>
                  <a:blip r:embed="rId5"/>
                  <a:stretch>
                    <a:fillRect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F2DBE74-62E3-944C-901F-F2BDC33D6A9C}"/>
                    </a:ext>
                  </a:extLst>
                </p:cNvPr>
                <p:cNvSpPr txBox="1"/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(140)</a:t>
                  </a: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F2DBE74-62E3-944C-901F-F2BDC33D6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81334" y="366928"/>
                  <a:ext cx="1005840" cy="343362"/>
                </a:xfrm>
                <a:prstGeom prst="rect">
                  <a:avLst/>
                </a:prstGeom>
                <a:blipFill>
                  <a:blip r:embed="rId6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788E10F-A90A-0D4F-977D-D4F37EEE133A}"/>
                    </a:ext>
                  </a:extLst>
                </p:cNvPr>
                <p:cNvSpPr txBox="1"/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(130)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788E10F-A90A-0D4F-977D-D4F37EEE1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07321" y="364286"/>
                  <a:ext cx="1005840" cy="343362"/>
                </a:xfrm>
                <a:prstGeom prst="rect">
                  <a:avLst/>
                </a:prstGeom>
                <a:blipFill>
                  <a:blip r:embed="rId7"/>
                  <a:stretch>
                    <a:fillRect l="-7692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C8ED10C-45EB-A14F-B800-A1E6CB780248}"/>
                    </a:ext>
                  </a:extLst>
                </p:cNvPr>
                <p:cNvSpPr txBox="1"/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29</m:t>
                      </m:r>
                    </m:oMath>
                  </a14:m>
                  <a:r>
                    <a:rPr lang="en-US" sz="1600" dirty="0"/>
                    <a:t> (370)</a:t>
                  </a: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C8ED10C-45EB-A14F-B800-A1E6CB780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433446" y="374149"/>
                  <a:ext cx="1005840" cy="343362"/>
                </a:xfrm>
                <a:prstGeom prst="rect">
                  <a:avLst/>
                </a:prstGeom>
                <a:blipFill>
                  <a:blip r:embed="rId8"/>
                  <a:stretch>
                    <a:fillRect l="-3704" t="-2500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63EB1BA-C459-1047-92DE-55F273FBDCA9}"/>
                    </a:ext>
                  </a:extLst>
                </p:cNvPr>
                <p:cNvSpPr txBox="1"/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sz="1600" dirty="0"/>
                    <a:t> (120)</a:t>
                  </a: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63EB1BA-C459-1047-92DE-55F273FB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68502" y="370706"/>
                  <a:ext cx="1005840" cy="343362"/>
                </a:xfrm>
                <a:prstGeom prst="rect">
                  <a:avLst/>
                </a:prstGeom>
                <a:blipFill>
                  <a:blip r:embed="rId9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014D4E-FB53-4743-9C48-F551490851EA}"/>
                    </a:ext>
                  </a:extLst>
                </p:cNvPr>
                <p:cNvSpPr txBox="1"/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a14:m>
                  <a:r>
                    <a:rPr lang="en-US" sz="1600" dirty="0"/>
                    <a:t> (350)</a:t>
                  </a: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014D4E-FB53-4743-9C48-F55149085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551947" y="370706"/>
                  <a:ext cx="1005840" cy="343362"/>
                </a:xfrm>
                <a:prstGeom prst="rect">
                  <a:avLst/>
                </a:prstGeom>
                <a:blipFill>
                  <a:blip r:embed="rId10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B176FD1-C465-044B-B09C-E2B66A5BF0DF}"/>
                    </a:ext>
                  </a:extLst>
                </p:cNvPr>
                <p:cNvSpPr txBox="1"/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</m:oMath>
                  </a14:m>
                  <a:r>
                    <a:rPr lang="en-US" sz="1600" dirty="0"/>
                    <a:t> (230)</a:t>
                  </a: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B176FD1-C465-044B-B09C-E2B66A5BF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63575" y="364286"/>
                  <a:ext cx="1005840" cy="343362"/>
                </a:xfrm>
                <a:prstGeom prst="rect">
                  <a:avLst/>
                </a:prstGeom>
                <a:blipFill>
                  <a:blip r:embed="rId11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CE44FF0-24F5-E54C-AF4D-381E2A953005}"/>
                    </a:ext>
                  </a:extLst>
                </p:cNvPr>
                <p:cNvSpPr txBox="1"/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-US" sz="1600" dirty="0"/>
                    <a:t> (340)</a:t>
                  </a: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CE44FF0-24F5-E54C-AF4D-381E2A953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386478" y="370706"/>
                  <a:ext cx="1005840" cy="343362"/>
                </a:xfrm>
                <a:prstGeom prst="rect">
                  <a:avLst/>
                </a:prstGeom>
                <a:blipFill>
                  <a:blip r:embed="rId12"/>
                  <a:stretch>
                    <a:fillRect l="-3571" t="-2500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6AB13B-2D43-614E-8CD8-BCD5342F093A}"/>
                </a:ext>
              </a:extLst>
            </p:cNvPr>
            <p:cNvCxnSpPr/>
            <p:nvPr/>
          </p:nvCxnSpPr>
          <p:spPr>
            <a:xfrm flipV="1">
              <a:off x="4684059" y="965771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315E43-F00C-5E47-9A19-E5B43065863C}"/>
                </a:ext>
              </a:extLst>
            </p:cNvPr>
            <p:cNvCxnSpPr/>
            <p:nvPr/>
          </p:nvCxnSpPr>
          <p:spPr>
            <a:xfrm flipH="1" flipV="1">
              <a:off x="4917989" y="965769"/>
              <a:ext cx="17324" cy="11529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793FC3-3110-9641-B51E-ADD6095624D4}"/>
                </a:ext>
              </a:extLst>
            </p:cNvPr>
            <p:cNvCxnSpPr/>
            <p:nvPr/>
          </p:nvCxnSpPr>
          <p:spPr>
            <a:xfrm flipV="1">
              <a:off x="5358944" y="978128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A7023A-2FA5-9442-BE31-5841BDB12661}"/>
                </a:ext>
              </a:extLst>
            </p:cNvPr>
            <p:cNvCxnSpPr/>
            <p:nvPr/>
          </p:nvCxnSpPr>
          <p:spPr>
            <a:xfrm flipV="1">
              <a:off x="5713790" y="958796"/>
              <a:ext cx="3494" cy="104809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CCA14C2-D3B7-A845-A269-F4BF99032AD3}"/>
                </a:ext>
              </a:extLst>
            </p:cNvPr>
            <p:cNvCxnSpPr/>
            <p:nvPr/>
          </p:nvCxnSpPr>
          <p:spPr>
            <a:xfrm flipH="1" flipV="1">
              <a:off x="6331448" y="978128"/>
              <a:ext cx="179" cy="162160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B2DF71D-5989-4C47-BE63-F571F97D0F91}"/>
                </a:ext>
              </a:extLst>
            </p:cNvPr>
            <p:cNvCxnSpPr/>
            <p:nvPr/>
          </p:nvCxnSpPr>
          <p:spPr>
            <a:xfrm flipH="1" flipV="1">
              <a:off x="6956379" y="978128"/>
              <a:ext cx="4992" cy="61436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D11802-A496-DA46-B40F-165E4C66CC32}"/>
                </a:ext>
              </a:extLst>
            </p:cNvPr>
            <p:cNvCxnSpPr/>
            <p:nvPr/>
          </p:nvCxnSpPr>
          <p:spPr>
            <a:xfrm flipV="1">
              <a:off x="7450764" y="978128"/>
              <a:ext cx="360" cy="161184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005076-0777-C445-9FCA-DF231127880C}"/>
                </a:ext>
              </a:extLst>
            </p:cNvPr>
            <p:cNvCxnSpPr/>
            <p:nvPr/>
          </p:nvCxnSpPr>
          <p:spPr>
            <a:xfrm flipV="1">
              <a:off x="8043889" y="978128"/>
              <a:ext cx="360" cy="94285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951F63-0371-C14A-8328-75DC0C74129C}"/>
                </a:ext>
              </a:extLst>
            </p:cNvPr>
            <p:cNvCxnSpPr/>
            <p:nvPr/>
          </p:nvCxnSpPr>
          <p:spPr>
            <a:xfrm flipV="1">
              <a:off x="8451662" y="941056"/>
              <a:ext cx="0" cy="125344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78AAC4-DE2B-FB4A-9618-313D388E520A}"/>
                </a:ext>
              </a:extLst>
            </p:cNvPr>
            <p:cNvCxnSpPr/>
            <p:nvPr/>
          </p:nvCxnSpPr>
          <p:spPr>
            <a:xfrm flipV="1">
              <a:off x="8883726" y="965769"/>
              <a:ext cx="782" cy="146351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5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26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26910</TotalTime>
  <Words>309</Words>
  <Application>Microsoft Macintosh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Ben B</cp:lastModifiedBy>
  <cp:revision>23</cp:revision>
  <dcterms:created xsi:type="dcterms:W3CDTF">2017-10-18T18:52:47Z</dcterms:created>
  <dcterms:modified xsi:type="dcterms:W3CDTF">2018-01-25T20:56:30Z</dcterms:modified>
</cp:coreProperties>
</file>