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27432000" cy="18288000"/>
  <p:notesSz cx="6858000" cy="9144000"/>
  <p:defaultTextStyle>
    <a:defPPr>
      <a:defRPr lang="en-US"/>
    </a:defPPr>
    <a:lvl1pPr marL="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1pPr>
    <a:lvl2pPr marL="10972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2pPr>
    <a:lvl3pPr marL="21945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3pPr>
    <a:lvl4pPr marL="32918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4pPr>
    <a:lvl5pPr marL="438912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5pPr>
    <a:lvl6pPr marL="548640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6pPr>
    <a:lvl7pPr marL="658368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7pPr>
    <a:lvl8pPr marL="768096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8pPr>
    <a:lvl9pPr marL="8778240" algn="l" defTabSz="2194560" rtl="0" eaLnBrk="1" latinLnBrk="0" hangingPunct="1">
      <a:defRPr sz="432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7"/>
    <p:restoredTop sz="94737"/>
  </p:normalViewPr>
  <p:slideViewPr>
    <p:cSldViewPr snapToGrid="0" snapToObjects="1">
      <p:cViewPr>
        <p:scale>
          <a:sx n="80" d="100"/>
          <a:sy n="80" d="100"/>
        </p:scale>
        <p:origin x="600" y="-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2992968"/>
            <a:ext cx="23317200" cy="6366933"/>
          </a:xfrm>
        </p:spPr>
        <p:txBody>
          <a:bodyPr anchor="b"/>
          <a:lstStyle>
            <a:lvl1pPr algn="ctr"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9605435"/>
            <a:ext cx="20574000" cy="4415365"/>
          </a:xfrm>
        </p:spPr>
        <p:txBody>
          <a:bodyPr/>
          <a:lstStyle>
            <a:lvl1pPr marL="0" indent="0" algn="ctr">
              <a:buNone/>
              <a:defRPr sz="6400"/>
            </a:lvl1pPr>
            <a:lvl2pPr marL="1219215" indent="0" algn="ctr">
              <a:buNone/>
              <a:defRPr sz="5333"/>
            </a:lvl2pPr>
            <a:lvl3pPr marL="2438430" indent="0" algn="ctr">
              <a:buNone/>
              <a:defRPr sz="4800"/>
            </a:lvl3pPr>
            <a:lvl4pPr marL="3657646" indent="0" algn="ctr">
              <a:buNone/>
              <a:defRPr sz="4267"/>
            </a:lvl4pPr>
            <a:lvl5pPr marL="4876861" indent="0" algn="ctr">
              <a:buNone/>
              <a:defRPr sz="4267"/>
            </a:lvl5pPr>
            <a:lvl6pPr marL="6096076" indent="0" algn="ctr">
              <a:buNone/>
              <a:defRPr sz="4267"/>
            </a:lvl6pPr>
            <a:lvl7pPr marL="7315291" indent="0" algn="ctr">
              <a:buNone/>
              <a:defRPr sz="4267"/>
            </a:lvl7pPr>
            <a:lvl8pPr marL="8534507" indent="0" algn="ctr">
              <a:buNone/>
              <a:defRPr sz="4267"/>
            </a:lvl8pPr>
            <a:lvl9pPr marL="9753722" indent="0" algn="ctr">
              <a:buNone/>
              <a:defRPr sz="42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53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973667"/>
            <a:ext cx="5915025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973667"/>
            <a:ext cx="17402175" cy="1549823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83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51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4559305"/>
            <a:ext cx="23660100" cy="7607299"/>
          </a:xfrm>
        </p:spPr>
        <p:txBody>
          <a:bodyPr anchor="b"/>
          <a:lstStyle>
            <a:lvl1pPr>
              <a:defRPr sz="1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2238572"/>
            <a:ext cx="23660100" cy="4000499"/>
          </a:xfrm>
        </p:spPr>
        <p:txBody>
          <a:bodyPr/>
          <a:lstStyle>
            <a:lvl1pPr marL="0" indent="0">
              <a:buNone/>
              <a:defRPr sz="6400">
                <a:solidFill>
                  <a:schemeClr val="tx1"/>
                </a:solidFill>
              </a:defRPr>
            </a:lvl1pPr>
            <a:lvl2pPr marL="1219215" indent="0">
              <a:buNone/>
              <a:defRPr sz="5333">
                <a:solidFill>
                  <a:schemeClr val="tx1">
                    <a:tint val="75000"/>
                  </a:schemeClr>
                </a:solidFill>
              </a:defRPr>
            </a:lvl2pPr>
            <a:lvl3pPr marL="243843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3pPr>
            <a:lvl4pPr marL="365764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4pPr>
            <a:lvl5pPr marL="487686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5pPr>
            <a:lvl6pPr marL="6096076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6pPr>
            <a:lvl7pPr marL="7315291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7pPr>
            <a:lvl8pPr marL="8534507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8pPr>
            <a:lvl9pPr marL="975372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61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4868333"/>
            <a:ext cx="11658600" cy="11603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973671"/>
            <a:ext cx="236601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4483101"/>
            <a:ext cx="11605020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6680200"/>
            <a:ext cx="11605020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4483101"/>
            <a:ext cx="11662173" cy="2197099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19215" indent="0">
              <a:buNone/>
              <a:defRPr sz="5333" b="1"/>
            </a:lvl2pPr>
            <a:lvl3pPr marL="2438430" indent="0">
              <a:buNone/>
              <a:defRPr sz="4800" b="1"/>
            </a:lvl3pPr>
            <a:lvl4pPr marL="3657646" indent="0">
              <a:buNone/>
              <a:defRPr sz="4267" b="1"/>
            </a:lvl4pPr>
            <a:lvl5pPr marL="4876861" indent="0">
              <a:buNone/>
              <a:defRPr sz="4267" b="1"/>
            </a:lvl5pPr>
            <a:lvl6pPr marL="6096076" indent="0">
              <a:buNone/>
              <a:defRPr sz="4267" b="1"/>
            </a:lvl6pPr>
            <a:lvl7pPr marL="7315291" indent="0">
              <a:buNone/>
              <a:defRPr sz="4267" b="1"/>
            </a:lvl7pPr>
            <a:lvl8pPr marL="8534507" indent="0">
              <a:buNone/>
              <a:defRPr sz="4267" b="1"/>
            </a:lvl8pPr>
            <a:lvl9pPr marL="9753722" indent="0">
              <a:buNone/>
              <a:defRPr sz="4267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6680200"/>
            <a:ext cx="11662173" cy="98255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23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120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5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2633138"/>
            <a:ext cx="13887450" cy="12996333"/>
          </a:xfrm>
        </p:spPr>
        <p:txBody>
          <a:bodyPr/>
          <a:lstStyle>
            <a:lvl1pPr>
              <a:defRPr sz="8533"/>
            </a:lvl1pPr>
            <a:lvl2pPr>
              <a:defRPr sz="7467"/>
            </a:lvl2pPr>
            <a:lvl3pPr>
              <a:defRPr sz="6400"/>
            </a:lvl3pPr>
            <a:lvl4pPr>
              <a:defRPr sz="5333"/>
            </a:lvl4pPr>
            <a:lvl5pPr>
              <a:defRPr sz="5333"/>
            </a:lvl5pPr>
            <a:lvl6pPr>
              <a:defRPr sz="5333"/>
            </a:lvl6pPr>
            <a:lvl7pPr>
              <a:defRPr sz="5333"/>
            </a:lvl7pPr>
            <a:lvl8pPr>
              <a:defRPr sz="5333"/>
            </a:lvl8pPr>
            <a:lvl9pPr>
              <a:defRPr sz="5333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6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219200"/>
            <a:ext cx="8847534" cy="4267200"/>
          </a:xfrm>
        </p:spPr>
        <p:txBody>
          <a:bodyPr anchor="b"/>
          <a:lstStyle>
            <a:lvl1pPr>
              <a:defRPr sz="85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2633138"/>
            <a:ext cx="13887450" cy="12996333"/>
          </a:xfrm>
        </p:spPr>
        <p:txBody>
          <a:bodyPr anchor="t"/>
          <a:lstStyle>
            <a:lvl1pPr marL="0" indent="0">
              <a:buNone/>
              <a:defRPr sz="8533"/>
            </a:lvl1pPr>
            <a:lvl2pPr marL="1219215" indent="0">
              <a:buNone/>
              <a:defRPr sz="7467"/>
            </a:lvl2pPr>
            <a:lvl3pPr marL="2438430" indent="0">
              <a:buNone/>
              <a:defRPr sz="6400"/>
            </a:lvl3pPr>
            <a:lvl4pPr marL="3657646" indent="0">
              <a:buNone/>
              <a:defRPr sz="5333"/>
            </a:lvl4pPr>
            <a:lvl5pPr marL="4876861" indent="0">
              <a:buNone/>
              <a:defRPr sz="5333"/>
            </a:lvl5pPr>
            <a:lvl6pPr marL="6096076" indent="0">
              <a:buNone/>
              <a:defRPr sz="5333"/>
            </a:lvl6pPr>
            <a:lvl7pPr marL="7315291" indent="0">
              <a:buNone/>
              <a:defRPr sz="5333"/>
            </a:lvl7pPr>
            <a:lvl8pPr marL="8534507" indent="0">
              <a:buNone/>
              <a:defRPr sz="5333"/>
            </a:lvl8pPr>
            <a:lvl9pPr marL="9753722" indent="0">
              <a:buNone/>
              <a:defRPr sz="5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5486400"/>
            <a:ext cx="8847534" cy="10164235"/>
          </a:xfrm>
        </p:spPr>
        <p:txBody>
          <a:bodyPr/>
          <a:lstStyle>
            <a:lvl1pPr marL="0" indent="0">
              <a:buNone/>
              <a:defRPr sz="4267"/>
            </a:lvl1pPr>
            <a:lvl2pPr marL="1219215" indent="0">
              <a:buNone/>
              <a:defRPr sz="3733"/>
            </a:lvl2pPr>
            <a:lvl3pPr marL="2438430" indent="0">
              <a:buNone/>
              <a:defRPr sz="3200"/>
            </a:lvl3pPr>
            <a:lvl4pPr marL="3657646" indent="0">
              <a:buNone/>
              <a:defRPr sz="2667"/>
            </a:lvl4pPr>
            <a:lvl5pPr marL="4876861" indent="0">
              <a:buNone/>
              <a:defRPr sz="2667"/>
            </a:lvl5pPr>
            <a:lvl6pPr marL="6096076" indent="0">
              <a:buNone/>
              <a:defRPr sz="2667"/>
            </a:lvl6pPr>
            <a:lvl7pPr marL="7315291" indent="0">
              <a:buNone/>
              <a:defRPr sz="2667"/>
            </a:lvl7pPr>
            <a:lvl8pPr marL="8534507" indent="0">
              <a:buNone/>
              <a:defRPr sz="2667"/>
            </a:lvl8pPr>
            <a:lvl9pPr marL="9753722" indent="0">
              <a:buNone/>
              <a:defRPr sz="26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973671"/>
            <a:ext cx="236601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4868333"/>
            <a:ext cx="236601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B0BF9-2D73-BC48-8E4D-8AD39FBECDCA}" type="datetimeFigureOut">
              <a:rPr lang="en-US" smtClean="0"/>
              <a:t>7/3/18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16950271"/>
            <a:ext cx="92583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14960-89AA-7D47-BA1A-5ABD2A872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38430" rtl="0" eaLnBrk="1" latinLnBrk="0" hangingPunct="1">
        <a:lnSpc>
          <a:spcPct val="90000"/>
        </a:lnSpc>
        <a:spcBef>
          <a:spcPct val="0"/>
        </a:spcBef>
        <a:buNone/>
        <a:defRPr sz="1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08" indent="-609608" algn="l" defTabSz="2438430" rtl="0" eaLnBrk="1" latinLnBrk="0" hangingPunct="1">
        <a:lnSpc>
          <a:spcPct val="90000"/>
        </a:lnSpc>
        <a:spcBef>
          <a:spcPts val="2667"/>
        </a:spcBef>
        <a:buFont typeface="Arial" panose="020B0604020202020204" pitchFamily="34" charset="0"/>
        <a:buChar char="•"/>
        <a:defRPr sz="7467" kern="1200">
          <a:solidFill>
            <a:schemeClr val="tx1"/>
          </a:solidFill>
          <a:latin typeface="+mn-lt"/>
          <a:ea typeface="+mn-ea"/>
          <a:cs typeface="+mn-cs"/>
        </a:defRPr>
      </a:lvl1pPr>
      <a:lvl2pPr marL="182882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3048038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53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253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6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70568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924899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9144114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10363330" indent="-609608" algn="l" defTabSz="243843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215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430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64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86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6076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5291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4507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3722" algn="l" defTabSz="243843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A963880-E0E3-A542-A153-B940558E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580" y="1535543"/>
            <a:ext cx="8385772" cy="5943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E4D6C3-2319-BE42-AE5D-4535BB64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0352" y="1535543"/>
            <a:ext cx="8385772" cy="5943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7337B2-C176-FA45-9B3D-25D85785A2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2154" y="1535543"/>
            <a:ext cx="8379742" cy="59436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5EFD141-36E6-4D4B-ADE3-B9CD0ED3A4F9}"/>
              </a:ext>
            </a:extLst>
          </p:cNvPr>
          <p:cNvSpPr txBox="1"/>
          <p:nvPr/>
        </p:nvSpPr>
        <p:spPr>
          <a:xfrm>
            <a:off x="2847950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C510-08B4-D14F-BC9A-A15E58D624AF}"/>
              </a:ext>
            </a:extLst>
          </p:cNvPr>
          <p:cNvSpPr txBox="1"/>
          <p:nvPr/>
        </p:nvSpPr>
        <p:spPr>
          <a:xfrm>
            <a:off x="11239752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3ADFF-9FF0-7544-AA43-79715CF75A86}"/>
              </a:ext>
            </a:extLst>
          </p:cNvPr>
          <p:cNvSpPr txBox="1"/>
          <p:nvPr/>
        </p:nvSpPr>
        <p:spPr>
          <a:xfrm>
            <a:off x="19619494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</p:spTree>
    <p:extLst>
      <p:ext uri="{BB962C8B-B14F-4D97-AF65-F5344CB8AC3E}">
        <p14:creationId xmlns:p14="http://schemas.microsoft.com/office/powerpoint/2010/main" val="783937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EFD141-36E6-4D4B-ADE3-B9CD0ED3A4F9}"/>
              </a:ext>
            </a:extLst>
          </p:cNvPr>
          <p:cNvSpPr txBox="1"/>
          <p:nvPr/>
        </p:nvSpPr>
        <p:spPr>
          <a:xfrm>
            <a:off x="2847950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C510-08B4-D14F-BC9A-A15E58D624AF}"/>
              </a:ext>
            </a:extLst>
          </p:cNvPr>
          <p:cNvSpPr txBox="1"/>
          <p:nvPr/>
        </p:nvSpPr>
        <p:spPr>
          <a:xfrm>
            <a:off x="11239752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3ADFF-9FF0-7544-AA43-79715CF75A86}"/>
              </a:ext>
            </a:extLst>
          </p:cNvPr>
          <p:cNvSpPr txBox="1"/>
          <p:nvPr/>
        </p:nvSpPr>
        <p:spPr>
          <a:xfrm>
            <a:off x="19619494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5A9C2D1-9677-DA4F-B2CA-C60FAD91E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95" y="1535543"/>
            <a:ext cx="8379742" cy="594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DA343A-7D27-CF4E-80DB-3A77FF869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6382" y="1535543"/>
            <a:ext cx="8385772" cy="594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ABC805-1470-424F-B23D-56DC38F19A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2154" y="1535543"/>
            <a:ext cx="840048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60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EFD141-36E6-4D4B-ADE3-B9CD0ED3A4F9}"/>
              </a:ext>
            </a:extLst>
          </p:cNvPr>
          <p:cNvSpPr txBox="1"/>
          <p:nvPr/>
        </p:nvSpPr>
        <p:spPr>
          <a:xfrm>
            <a:off x="2847950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C510-08B4-D14F-BC9A-A15E58D624AF}"/>
              </a:ext>
            </a:extLst>
          </p:cNvPr>
          <p:cNvSpPr txBox="1"/>
          <p:nvPr/>
        </p:nvSpPr>
        <p:spPr>
          <a:xfrm>
            <a:off x="11239752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3ADFF-9FF0-7544-AA43-79715CF75A86}"/>
              </a:ext>
            </a:extLst>
          </p:cNvPr>
          <p:cNvSpPr txBox="1"/>
          <p:nvPr/>
        </p:nvSpPr>
        <p:spPr>
          <a:xfrm>
            <a:off x="19619494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44555-7099-B046-BD36-466B415AB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254" y="1535543"/>
            <a:ext cx="8400484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E25CC5-6927-6E4F-BC78-720D51EDD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738" y="1535543"/>
            <a:ext cx="8365067" cy="594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E4100A-38CE-0442-98B7-F58EFD264E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88805" y="1639446"/>
            <a:ext cx="8379742" cy="594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A42815-DC50-5D47-9995-6C2BACA2C7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3254" y="8056656"/>
            <a:ext cx="8400484" cy="5943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947904-5FEE-FC4C-A3D9-7AA0B84CE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24222" y="8056656"/>
            <a:ext cx="8379742" cy="59436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DA690C4-BBA7-0D46-B226-48C28277F1B2}"/>
              </a:ext>
            </a:extLst>
          </p:cNvPr>
          <p:cNvSpPr txBox="1"/>
          <p:nvPr/>
        </p:nvSpPr>
        <p:spPr>
          <a:xfrm>
            <a:off x="2847950" y="7449307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955FC9-D804-6447-81E8-1679EDBDBA22}"/>
              </a:ext>
            </a:extLst>
          </p:cNvPr>
          <p:cNvSpPr txBox="1"/>
          <p:nvPr/>
        </p:nvSpPr>
        <p:spPr>
          <a:xfrm>
            <a:off x="11239752" y="7449307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1568ED-7BC7-CA47-A5B8-13C8B2563E39}"/>
              </a:ext>
            </a:extLst>
          </p:cNvPr>
          <p:cNvSpPr txBox="1"/>
          <p:nvPr/>
        </p:nvSpPr>
        <p:spPr>
          <a:xfrm>
            <a:off x="19619494" y="7449307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30840E-C873-7547-B99C-67C8A7B157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2420" y="8056656"/>
            <a:ext cx="837974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4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EFD141-36E6-4D4B-ADE3-B9CD0ED3A4F9}"/>
              </a:ext>
            </a:extLst>
          </p:cNvPr>
          <p:cNvSpPr txBox="1"/>
          <p:nvPr/>
        </p:nvSpPr>
        <p:spPr>
          <a:xfrm>
            <a:off x="2847950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C510-08B4-D14F-BC9A-A15E58D624AF}"/>
              </a:ext>
            </a:extLst>
          </p:cNvPr>
          <p:cNvSpPr txBox="1"/>
          <p:nvPr/>
        </p:nvSpPr>
        <p:spPr>
          <a:xfrm>
            <a:off x="11239752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3ADFF-9FF0-7544-AA43-79715CF75A86}"/>
              </a:ext>
            </a:extLst>
          </p:cNvPr>
          <p:cNvSpPr txBox="1"/>
          <p:nvPr/>
        </p:nvSpPr>
        <p:spPr>
          <a:xfrm>
            <a:off x="19619494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37A2A2-13BD-6842-8CEF-6F6458F7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86" y="1535543"/>
            <a:ext cx="8650736" cy="5943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20108C3-57CB-5148-99D2-352D808CA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22" y="1535543"/>
            <a:ext cx="8650736" cy="594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AD1802-44E8-A841-A561-2F32A054F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5058" y="1535543"/>
            <a:ext cx="86507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61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EFD141-36E6-4D4B-ADE3-B9CD0ED3A4F9}"/>
              </a:ext>
            </a:extLst>
          </p:cNvPr>
          <p:cNvSpPr txBox="1"/>
          <p:nvPr/>
        </p:nvSpPr>
        <p:spPr>
          <a:xfrm>
            <a:off x="2847950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C510-08B4-D14F-BC9A-A15E58D624AF}"/>
              </a:ext>
            </a:extLst>
          </p:cNvPr>
          <p:cNvSpPr txBox="1"/>
          <p:nvPr/>
        </p:nvSpPr>
        <p:spPr>
          <a:xfrm>
            <a:off x="11239752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3ADFF-9FF0-7544-AA43-79715CF75A86}"/>
              </a:ext>
            </a:extLst>
          </p:cNvPr>
          <p:cNvSpPr txBox="1"/>
          <p:nvPr/>
        </p:nvSpPr>
        <p:spPr>
          <a:xfrm>
            <a:off x="19619494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A1D02-2DEA-3A47-A892-853070DC1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86" y="1535543"/>
            <a:ext cx="8650736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06DA4-6A21-AF44-9654-6072240B7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4322" y="1535543"/>
            <a:ext cx="8650736" cy="59436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4B6F963-941F-7A4B-92BB-45115EB2F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55058" y="1535543"/>
            <a:ext cx="86507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9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EFD141-36E6-4D4B-ADE3-B9CD0ED3A4F9}"/>
              </a:ext>
            </a:extLst>
          </p:cNvPr>
          <p:cNvSpPr txBox="1"/>
          <p:nvPr/>
        </p:nvSpPr>
        <p:spPr>
          <a:xfrm>
            <a:off x="2847950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C510-08B4-D14F-BC9A-A15E58D624AF}"/>
              </a:ext>
            </a:extLst>
          </p:cNvPr>
          <p:cNvSpPr txBox="1"/>
          <p:nvPr/>
        </p:nvSpPr>
        <p:spPr>
          <a:xfrm>
            <a:off x="11239752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3ADFF-9FF0-7544-AA43-79715CF75A86}"/>
              </a:ext>
            </a:extLst>
          </p:cNvPr>
          <p:cNvSpPr txBox="1"/>
          <p:nvPr/>
        </p:nvSpPr>
        <p:spPr>
          <a:xfrm>
            <a:off x="19619494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7B893F-028E-2949-87EF-9F27B67C0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586" y="1535543"/>
            <a:ext cx="8635612" cy="594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7C32C5-C50A-B34A-8FBC-313027D0C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98" y="1535543"/>
            <a:ext cx="8650736" cy="594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51CC5-A9D6-BD48-879E-F2A2A5756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9934" y="1535543"/>
            <a:ext cx="86507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30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EFD141-36E6-4D4B-ADE3-B9CD0ED3A4F9}"/>
              </a:ext>
            </a:extLst>
          </p:cNvPr>
          <p:cNvSpPr txBox="1"/>
          <p:nvPr/>
        </p:nvSpPr>
        <p:spPr>
          <a:xfrm>
            <a:off x="2847950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C510-08B4-D14F-BC9A-A15E58D624AF}"/>
              </a:ext>
            </a:extLst>
          </p:cNvPr>
          <p:cNvSpPr txBox="1"/>
          <p:nvPr/>
        </p:nvSpPr>
        <p:spPr>
          <a:xfrm>
            <a:off x="11239752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3ADFF-9FF0-7544-AA43-79715CF75A86}"/>
              </a:ext>
            </a:extLst>
          </p:cNvPr>
          <p:cNvSpPr txBox="1"/>
          <p:nvPr/>
        </p:nvSpPr>
        <p:spPr>
          <a:xfrm>
            <a:off x="19619494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44F6D0-2237-CD4F-A961-685C19C72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62" y="1535543"/>
            <a:ext cx="8650736" cy="5943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29BBDD2-EC6D-6E49-A824-5AC15ABF7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98" y="1535543"/>
            <a:ext cx="8650736" cy="5943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D80F76-1A11-0245-B93C-267568908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9934" y="1535543"/>
            <a:ext cx="86507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99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B5EFD141-36E6-4D4B-ADE3-B9CD0ED3A4F9}"/>
              </a:ext>
            </a:extLst>
          </p:cNvPr>
          <p:cNvSpPr txBox="1"/>
          <p:nvPr/>
        </p:nvSpPr>
        <p:spPr>
          <a:xfrm>
            <a:off x="2847950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87C510-08B4-D14F-BC9A-A15E58D624AF}"/>
              </a:ext>
            </a:extLst>
          </p:cNvPr>
          <p:cNvSpPr txBox="1"/>
          <p:nvPr/>
        </p:nvSpPr>
        <p:spPr>
          <a:xfrm>
            <a:off x="11239752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23ADFF-9FF0-7544-AA43-79715CF75A86}"/>
              </a:ext>
            </a:extLst>
          </p:cNvPr>
          <p:cNvSpPr txBox="1"/>
          <p:nvPr/>
        </p:nvSpPr>
        <p:spPr>
          <a:xfrm>
            <a:off x="19619494" y="882316"/>
            <a:ext cx="1026695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D29147-3FA0-0843-90AB-F2A8722D4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462" y="1535543"/>
            <a:ext cx="8650736" cy="5943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91CB3A-4939-2348-B0F2-C7C438247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198" y="1535543"/>
            <a:ext cx="8650736" cy="5943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62BDBD-20C9-F94C-86D4-09CAC9528B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39934" y="1535543"/>
            <a:ext cx="865073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018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9703</TotalTime>
  <Words>54</Words>
  <Application>Microsoft Macintosh PowerPoint</Application>
  <PresentationFormat>Custom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B</dc:creator>
  <cp:lastModifiedBy>Ben B</cp:lastModifiedBy>
  <cp:revision>11</cp:revision>
  <dcterms:created xsi:type="dcterms:W3CDTF">2018-07-03T20:34:03Z</dcterms:created>
  <dcterms:modified xsi:type="dcterms:W3CDTF">2018-07-10T14:17:08Z</dcterms:modified>
</cp:coreProperties>
</file>