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2" r:id="rId4"/>
    <p:sldId id="258" r:id="rId5"/>
    <p:sldId id="259" r:id="rId6"/>
    <p:sldId id="261" r:id="rId7"/>
    <p:sldId id="262" r:id="rId8"/>
    <p:sldId id="270" r:id="rId9"/>
    <p:sldId id="263" r:id="rId10"/>
    <p:sldId id="268" r:id="rId11"/>
    <p:sldId id="267" r:id="rId12"/>
    <p:sldId id="269" r:id="rId13"/>
    <p:sldId id="276" r:id="rId14"/>
    <p:sldId id="264" r:id="rId15"/>
    <p:sldId id="265" r:id="rId16"/>
    <p:sldId id="266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/>
    <p:restoredTop sz="94672"/>
  </p:normalViewPr>
  <p:slideViewPr>
    <p:cSldViewPr snapToGrid="0" snapToObjects="1">
      <p:cViewPr varScale="1">
        <p:scale>
          <a:sx n="184" d="100"/>
          <a:sy n="18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103B-2068-AC49-B347-2D88D7C3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24165-41E7-684C-8370-45A369C2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37D1-6C62-3940-8AD5-2C22F129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ACDD-9C70-2146-825F-23F9FC76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4A4D-662E-3D44-88E9-6EC57F25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0FB0-FF69-064E-96B5-A223837B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DFCA2-DB0D-E04B-ACB9-2F0942202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33DE-137F-5444-8E5F-53F785F6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33B6-8451-C04E-9620-EAE0804A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77D4B-45BE-BC43-80F6-408C2274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56C09-5136-6E4F-BB79-82E68036B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9D7C2-66C3-3946-8ACA-C6704E2D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E4B7-F0DA-E744-8740-DDDAF59E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BC54-B754-B948-AC2C-8964370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8B86-F537-4C49-8FE5-23C8BFD4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E2F4-AA90-D145-AE63-73B4A1DB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58F1-99D5-224E-AFF8-0D8C314E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D6A2-9C09-6547-9FB8-F6029F6A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91F71-E3B2-1F41-A6D5-79999C00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23F7-316B-264A-8913-55B4A549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C056-CDDF-5748-98BE-4DE0ED84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1409-F85B-1043-8907-148E5D71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353B-93AD-DE40-BA9D-607D3F6E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DA5F-6609-6342-BE2B-42F5BFC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0CF1-A16B-2447-BCED-1459C0D7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D441-240E-9649-BBE0-069A9BB2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DF40-F507-214D-AE64-3D9497993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5338-9397-2D4B-846C-D09625C1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4CE3D-30A2-4A45-8E83-395DC7DE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B0785-E636-8C49-8ECF-0F301751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BD5A-E49E-664F-9845-87517A49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7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96CB-3A17-124F-96D9-D56018AC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F23F0-9373-2B43-B076-C1E75859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E074C-894D-B243-927A-CA2D6B5E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88DB3-C5E1-774C-B992-B582AD89B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4B38-2673-5F46-8731-6A28CA6FA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F2F7B-D224-7349-A2AA-D3B8020F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407CB-6A2C-8746-8DBD-D8138BBD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D6EA-448C-C04B-AF80-E1D76F9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4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D501-5229-A84A-9412-B0B3053B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5CCE9-B495-2142-A670-F47327F6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389ED-18D2-6540-9657-EAF104A3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18F4B-C6D6-824D-B57E-B3CFF080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A1F70-7C6E-4F4F-9F4A-3A28114D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5F424-CB47-3745-A7ED-F3A4410C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AC9E5-3094-6840-8486-9836362D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113A-5E01-B645-B736-EBD5DA40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F441-E9F0-4A49-8672-0EA52BB8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2C3F4-FBE1-8A44-A818-EF0C9D236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36B6-F974-F64F-943F-15E480BC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9885-8594-0246-A5F2-E0A3B454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907F-2236-6245-BCD9-D598589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82FF-BB5D-0D45-B29F-9C040EDF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91A23-0EED-DA47-B8F6-82D4353F8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BC816-145E-6047-BAAC-1997A738F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6F6F-F13E-B341-9538-F932498F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817E-7C57-0145-873F-D4589A9E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1C29-9C30-CB4F-A18F-C041C6F2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B9669-37A2-654B-8227-C2289F6D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5C81-11B4-8F42-88BF-94634473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E1B8-78AE-7143-BDC8-FEB3795C3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E313-B08A-DB4B-A6E7-6364E6CA2E5C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E799-31AF-C74B-ABBC-C986B7CB6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4BE96-B434-F646-9135-A3C5690C3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D4B49-D2B4-9F40-89A3-107DD4C8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B980DE1-243E-D54A-988D-07D44144F907}"/>
              </a:ext>
            </a:extLst>
          </p:cNvPr>
          <p:cNvSpPr txBox="1"/>
          <p:nvPr/>
        </p:nvSpPr>
        <p:spPr>
          <a:xfrm>
            <a:off x="457200" y="5486400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Rand, U PKA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A9EE61-EF02-EB43-80A5-1DD2D55D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520"/>
            <a:ext cx="4114800" cy="3291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158852-DF0D-7741-A87D-55033634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112520"/>
            <a:ext cx="4114800" cy="329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F8B0C12-454E-5A47-AED3-EF3E4ADE9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1252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3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B5932-4146-3044-BF3E-37C4691B729F}"/>
              </a:ext>
            </a:extLst>
          </p:cNvPr>
          <p:cNvSpPr txBox="1"/>
          <p:nvPr/>
        </p:nvSpPr>
        <p:spPr>
          <a:xfrm>
            <a:off x="4366118" y="30871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atoms displaced, O PKA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4A877-8D3B-2D49-8244-11DA93B9989D}"/>
              </a:ext>
            </a:extLst>
          </p:cNvPr>
          <p:cNvSpPr txBox="1"/>
          <p:nvPr/>
        </p:nvSpPr>
        <p:spPr>
          <a:xfrm>
            <a:off x="4937861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F453B-BAFF-BD4C-A6D3-289ACDE467C3}"/>
              </a:ext>
            </a:extLst>
          </p:cNvPr>
          <p:cNvSpPr txBox="1"/>
          <p:nvPr/>
        </p:nvSpPr>
        <p:spPr>
          <a:xfrm>
            <a:off x="9046034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A4149-57C4-284F-8ECA-8549A6F92AF4}"/>
              </a:ext>
            </a:extLst>
          </p:cNvPr>
          <p:cNvSpPr txBox="1"/>
          <p:nvPr/>
        </p:nvSpPr>
        <p:spPr>
          <a:xfrm>
            <a:off x="4937861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2490B-3D31-3B48-BC2C-73BDACE35340}"/>
              </a:ext>
            </a:extLst>
          </p:cNvPr>
          <p:cNvSpPr txBox="1"/>
          <p:nvPr/>
        </p:nvSpPr>
        <p:spPr>
          <a:xfrm>
            <a:off x="9046034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F130BC-A3AB-D64A-8306-D0242474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66" y="400203"/>
            <a:ext cx="4114800" cy="32918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41F099-242A-9948-935A-7D881684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66" y="400203"/>
            <a:ext cx="4114800" cy="32918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D816B6-05BF-A84F-90B7-1E2A799B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66" y="3566160"/>
            <a:ext cx="4114800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CD8AE-20CA-674C-A9B0-AAD13C48B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166" y="356616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89C7BD2-2CEE-4C46-9A04-160C92D3F430}"/>
              </a:ext>
            </a:extLst>
          </p:cNvPr>
          <p:cNvSpPr txBox="1"/>
          <p:nvPr/>
        </p:nvSpPr>
        <p:spPr>
          <a:xfrm>
            <a:off x="5538754" y="498787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4E693-4DB7-4E41-B7A2-B1D6E7BFE878}"/>
              </a:ext>
            </a:extLst>
          </p:cNvPr>
          <p:cNvSpPr txBox="1"/>
          <p:nvPr/>
        </p:nvSpPr>
        <p:spPr>
          <a:xfrm>
            <a:off x="9646927" y="498787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792AA-794B-2B41-8708-F87ED1CFB96E}"/>
              </a:ext>
            </a:extLst>
          </p:cNvPr>
          <p:cNvSpPr txBox="1"/>
          <p:nvPr/>
        </p:nvSpPr>
        <p:spPr>
          <a:xfrm>
            <a:off x="5538754" y="3695615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09BFD-007F-9B42-9C93-5E64464C6546}"/>
              </a:ext>
            </a:extLst>
          </p:cNvPr>
          <p:cNvSpPr txBox="1"/>
          <p:nvPr/>
        </p:nvSpPr>
        <p:spPr>
          <a:xfrm>
            <a:off x="9646927" y="3695615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A782-4668-FE4D-9DAC-DE3609536FFC}"/>
              </a:ext>
            </a:extLst>
          </p:cNvPr>
          <p:cNvSpPr txBox="1"/>
          <p:nvPr/>
        </p:nvSpPr>
        <p:spPr>
          <a:xfrm>
            <a:off x="4366118" y="10993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O displaced, O PKA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25151B-0126-5D46-8750-04DFC8CB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8750"/>
            <a:ext cx="4114800" cy="3291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ED1B1-3132-3C4E-B882-E37AC6B9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8750"/>
            <a:ext cx="4114800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6657E-7A69-F044-93B4-5AE5A52C3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587879"/>
            <a:ext cx="4114800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99CD6-756B-024F-923A-D6FB338D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059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7A8058B-F029-5640-8697-DB0E1560424B}"/>
              </a:ext>
            </a:extLst>
          </p:cNvPr>
          <p:cNvSpPr txBox="1"/>
          <p:nvPr/>
        </p:nvSpPr>
        <p:spPr>
          <a:xfrm>
            <a:off x="4937861" y="636232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6C1E9-8DE8-4245-9D30-2022D4C1B70C}"/>
              </a:ext>
            </a:extLst>
          </p:cNvPr>
          <p:cNvSpPr txBox="1"/>
          <p:nvPr/>
        </p:nvSpPr>
        <p:spPr>
          <a:xfrm>
            <a:off x="9046034" y="636232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107BD-2B33-1E42-91C3-3D029E1D5024}"/>
              </a:ext>
            </a:extLst>
          </p:cNvPr>
          <p:cNvSpPr txBox="1"/>
          <p:nvPr/>
        </p:nvSpPr>
        <p:spPr>
          <a:xfrm>
            <a:off x="4937861" y="383306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9AD65-24E2-5247-AE11-0A82E5CF6383}"/>
              </a:ext>
            </a:extLst>
          </p:cNvPr>
          <p:cNvSpPr txBox="1"/>
          <p:nvPr/>
        </p:nvSpPr>
        <p:spPr>
          <a:xfrm>
            <a:off x="9046034" y="383306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30065-AC7B-F44C-ADE6-3C72A887CF43}"/>
              </a:ext>
            </a:extLst>
          </p:cNvPr>
          <p:cNvSpPr txBox="1"/>
          <p:nvPr/>
        </p:nvSpPr>
        <p:spPr>
          <a:xfrm>
            <a:off x="4366118" y="30871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 Probability, O PKA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EDB55-7A93-114D-A1F5-BACC70B6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5" y="490142"/>
            <a:ext cx="4114800" cy="3291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5424D-8C5A-7245-8B04-4B53F4CA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55" y="490142"/>
            <a:ext cx="4114800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81B82-C26F-2F4F-B180-830AB553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55" y="3566160"/>
            <a:ext cx="4114800" cy="329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75E5A-3B9F-1E45-B22C-B653D375B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155" y="356616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3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A43561-ADF9-6D4C-8784-B4DDABB0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66" y="433454"/>
            <a:ext cx="4114800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1F8F1-9853-AA40-A265-9C07A5A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55" y="433454"/>
            <a:ext cx="4114800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EF172-E4D6-D046-809A-D4F46B43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55" y="3566160"/>
            <a:ext cx="4114800" cy="3291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A8058B-F029-5640-8697-DB0E1560424B}"/>
              </a:ext>
            </a:extLst>
          </p:cNvPr>
          <p:cNvSpPr txBox="1"/>
          <p:nvPr/>
        </p:nvSpPr>
        <p:spPr>
          <a:xfrm>
            <a:off x="4937861" y="636232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6C1E9-8DE8-4245-9D30-2022D4C1B70C}"/>
              </a:ext>
            </a:extLst>
          </p:cNvPr>
          <p:cNvSpPr txBox="1"/>
          <p:nvPr/>
        </p:nvSpPr>
        <p:spPr>
          <a:xfrm>
            <a:off x="9046034" y="636232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107BD-2B33-1E42-91C3-3D029E1D5024}"/>
              </a:ext>
            </a:extLst>
          </p:cNvPr>
          <p:cNvSpPr txBox="1"/>
          <p:nvPr/>
        </p:nvSpPr>
        <p:spPr>
          <a:xfrm>
            <a:off x="4937861" y="383306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5C624-62FD-3B4A-AD29-EC68B7E57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766" y="3566160"/>
            <a:ext cx="4114800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E9AD65-24E2-5247-AE11-0A82E5CF6383}"/>
              </a:ext>
            </a:extLst>
          </p:cNvPr>
          <p:cNvSpPr txBox="1"/>
          <p:nvPr/>
        </p:nvSpPr>
        <p:spPr>
          <a:xfrm>
            <a:off x="9046034" y="383306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30065-AC7B-F44C-ADE6-3C72A887CF43}"/>
              </a:ext>
            </a:extLst>
          </p:cNvPr>
          <p:cNvSpPr txBox="1"/>
          <p:nvPr/>
        </p:nvSpPr>
        <p:spPr>
          <a:xfrm>
            <a:off x="4366118" y="30871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 Probability, O PKA, different scale</a:t>
            </a:r>
          </a:p>
        </p:txBody>
      </p:sp>
    </p:spTree>
    <p:extLst>
      <p:ext uri="{BB962C8B-B14F-4D97-AF65-F5344CB8AC3E}">
        <p14:creationId xmlns:p14="http://schemas.microsoft.com/office/powerpoint/2010/main" val="43481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1EF9A-E825-E842-B24D-FC87BB1086CE}"/>
              </a:ext>
            </a:extLst>
          </p:cNvPr>
          <p:cNvSpPr txBox="1"/>
          <p:nvPr/>
        </p:nvSpPr>
        <p:spPr>
          <a:xfrm>
            <a:off x="934278" y="258417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Atoms displaced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9322E-BD52-B440-84B4-B669640B7D65}"/>
              </a:ext>
            </a:extLst>
          </p:cNvPr>
          <p:cNvSpPr txBox="1"/>
          <p:nvPr/>
        </p:nvSpPr>
        <p:spPr>
          <a:xfrm>
            <a:off x="470452" y="748748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Basak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0DD476-D8AB-024A-963E-539968C64D64}"/>
              </a:ext>
            </a:extLst>
          </p:cNvPr>
          <p:cNvGrpSpPr/>
          <p:nvPr/>
        </p:nvGrpSpPr>
        <p:grpSpPr>
          <a:xfrm>
            <a:off x="0" y="1783080"/>
            <a:ext cx="12192002" cy="3291840"/>
            <a:chOff x="0" y="1783080"/>
            <a:chExt cx="12192002" cy="32918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626B76-649B-854B-BEC2-A737AC441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83080"/>
              <a:ext cx="4114800" cy="32918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431E55-F5AD-A748-B6ED-232187368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1" y="1783080"/>
              <a:ext cx="4114800" cy="32918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9F1C1E-FE54-2741-95EF-B9E3FC14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7202" y="1783080"/>
              <a:ext cx="4114800" cy="329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557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46718-9421-A540-8B7D-EF84DE26308D}"/>
              </a:ext>
            </a:extLst>
          </p:cNvPr>
          <p:cNvSpPr txBox="1"/>
          <p:nvPr/>
        </p:nvSpPr>
        <p:spPr>
          <a:xfrm>
            <a:off x="934278" y="258417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Atoms displaced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C658B-754F-DE4C-BCB9-D497803C83B2}"/>
              </a:ext>
            </a:extLst>
          </p:cNvPr>
          <p:cNvSpPr txBox="1"/>
          <p:nvPr/>
        </p:nvSpPr>
        <p:spPr>
          <a:xfrm>
            <a:off x="470452" y="748748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Yakub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18103B-18A8-8F46-B947-45F8A22758A5}"/>
              </a:ext>
            </a:extLst>
          </p:cNvPr>
          <p:cNvGrpSpPr/>
          <p:nvPr/>
        </p:nvGrpSpPr>
        <p:grpSpPr>
          <a:xfrm>
            <a:off x="1" y="1556657"/>
            <a:ext cx="12191998" cy="3291840"/>
            <a:chOff x="1" y="1556657"/>
            <a:chExt cx="12191998" cy="32918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D7265F-8C00-7146-9864-93FC22A90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556657"/>
              <a:ext cx="4114800" cy="32918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AEE722-963D-CE4A-B62A-898B3FF41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1556657"/>
              <a:ext cx="4114800" cy="32918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40FEBF-82E3-B04D-B793-B3558BD7F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7199" y="1556657"/>
              <a:ext cx="4114800" cy="329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28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4CC514-764A-324C-B974-1379D727EC6B}"/>
              </a:ext>
            </a:extLst>
          </p:cNvPr>
          <p:cNvSpPr txBox="1"/>
          <p:nvPr/>
        </p:nvSpPr>
        <p:spPr>
          <a:xfrm>
            <a:off x="934278" y="258417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Atoms displaced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B3811-4190-244A-9E96-CF6F5EEED6DE}"/>
              </a:ext>
            </a:extLst>
          </p:cNvPr>
          <p:cNvSpPr txBox="1"/>
          <p:nvPr/>
        </p:nvSpPr>
        <p:spPr>
          <a:xfrm>
            <a:off x="470452" y="748748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Morelon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D89EB-12B3-A641-B71A-6BF102F5E96D}"/>
              </a:ext>
            </a:extLst>
          </p:cNvPr>
          <p:cNvGrpSpPr/>
          <p:nvPr/>
        </p:nvGrpSpPr>
        <p:grpSpPr>
          <a:xfrm>
            <a:off x="0" y="1493520"/>
            <a:ext cx="12191999" cy="3291840"/>
            <a:chOff x="0" y="1493520"/>
            <a:chExt cx="12191999" cy="32918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41DF2E-65CB-DB45-AE50-31AE0B199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93520"/>
              <a:ext cx="4114800" cy="32918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9FF4B7-627F-194A-83F7-37AA2D97C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1493520"/>
              <a:ext cx="4114800" cy="32918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F201B5-181F-D543-BA65-ED30C1A2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7199" y="1493520"/>
              <a:ext cx="4114800" cy="329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69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4CC514-764A-324C-B974-1379D727EC6B}"/>
              </a:ext>
            </a:extLst>
          </p:cNvPr>
          <p:cNvSpPr txBox="1"/>
          <p:nvPr/>
        </p:nvSpPr>
        <p:spPr>
          <a:xfrm>
            <a:off x="934278" y="258417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Atoms displaced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B3811-4190-244A-9E96-CF6F5EEED6DE}"/>
              </a:ext>
            </a:extLst>
          </p:cNvPr>
          <p:cNvSpPr txBox="1"/>
          <p:nvPr/>
        </p:nvSpPr>
        <p:spPr>
          <a:xfrm>
            <a:off x="470452" y="748748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Cooper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F08DF-AC54-C741-9D4E-3A2AC8C5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84961"/>
            <a:ext cx="4114800" cy="3291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623759-C440-DE49-A822-E8C06ABE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584961"/>
            <a:ext cx="4114800" cy="329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C912A-4216-2148-AFDC-EAC9B57D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1584961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54A3F-D478-CB40-BBAC-C2B07671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81" y="1004454"/>
            <a:ext cx="6061365" cy="48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B980DE1-243E-D54A-988D-07D44144F907}"/>
              </a:ext>
            </a:extLst>
          </p:cNvPr>
          <p:cNvSpPr txBox="1"/>
          <p:nvPr/>
        </p:nvSpPr>
        <p:spPr>
          <a:xfrm>
            <a:off x="457200" y="5486400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Rand, O PKA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A9D44-C972-4F4A-A183-FC916687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173480"/>
            <a:ext cx="4114800" cy="3291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D4CB5-5985-AF45-B572-8EF249EF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455" y="1173480"/>
            <a:ext cx="4114800" cy="3291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4D333A-DE0C-C444-BAAC-484A0CD55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117348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0D9976-FCB6-A24A-8790-52ADDCCD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4" y="1078162"/>
            <a:ext cx="6048894" cy="48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6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8518A-C920-BF41-B15A-355902CBA650}"/>
              </a:ext>
            </a:extLst>
          </p:cNvPr>
          <p:cNvSpPr txBox="1"/>
          <p:nvPr/>
        </p:nvSpPr>
        <p:spPr>
          <a:xfrm>
            <a:off x="4077883" y="0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PKA displaced, U PKA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9CAA5-88D3-D74D-890A-B7F6D2EF5AF2}"/>
              </a:ext>
            </a:extLst>
          </p:cNvPr>
          <p:cNvSpPr txBox="1"/>
          <p:nvPr/>
        </p:nvSpPr>
        <p:spPr>
          <a:xfrm>
            <a:off x="2064027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53C91-6547-BD4C-8271-506F5E60F254}"/>
              </a:ext>
            </a:extLst>
          </p:cNvPr>
          <p:cNvSpPr txBox="1"/>
          <p:nvPr/>
        </p:nvSpPr>
        <p:spPr>
          <a:xfrm>
            <a:off x="6172200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D52B7-A249-F948-B925-C652C05DC794}"/>
              </a:ext>
            </a:extLst>
          </p:cNvPr>
          <p:cNvSpPr txBox="1"/>
          <p:nvPr/>
        </p:nvSpPr>
        <p:spPr>
          <a:xfrm>
            <a:off x="2064027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BE095-4C41-BE4D-AD65-E6101BB4A0A0}"/>
              </a:ext>
            </a:extLst>
          </p:cNvPr>
          <p:cNvSpPr txBox="1"/>
          <p:nvPr/>
        </p:nvSpPr>
        <p:spPr>
          <a:xfrm>
            <a:off x="6172200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035472-A619-BE4D-8F0A-A055AE28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69332"/>
            <a:ext cx="4114800" cy="32918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51BDDD-B15C-1F4C-ADE3-E6093CDF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69332"/>
            <a:ext cx="4114800" cy="32918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F1FE23-E1CA-0F45-894F-B77221EA1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3566160"/>
            <a:ext cx="4114800" cy="32918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7882DE-14D6-784D-8D28-EAA579AB6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0" y="356616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8518A-C920-BF41-B15A-355902CBA650}"/>
              </a:ext>
            </a:extLst>
          </p:cNvPr>
          <p:cNvSpPr txBox="1"/>
          <p:nvPr/>
        </p:nvSpPr>
        <p:spPr>
          <a:xfrm>
            <a:off x="4077883" y="0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PKA displaced, O PKA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9CAA5-88D3-D74D-890A-B7F6D2EF5AF2}"/>
              </a:ext>
            </a:extLst>
          </p:cNvPr>
          <p:cNvSpPr txBox="1"/>
          <p:nvPr/>
        </p:nvSpPr>
        <p:spPr>
          <a:xfrm>
            <a:off x="2064027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53C91-6547-BD4C-8271-506F5E60F254}"/>
              </a:ext>
            </a:extLst>
          </p:cNvPr>
          <p:cNvSpPr txBox="1"/>
          <p:nvPr/>
        </p:nvSpPr>
        <p:spPr>
          <a:xfrm>
            <a:off x="6172200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D52B7-A249-F948-B925-C652C05DC794}"/>
              </a:ext>
            </a:extLst>
          </p:cNvPr>
          <p:cNvSpPr txBox="1"/>
          <p:nvPr/>
        </p:nvSpPr>
        <p:spPr>
          <a:xfrm>
            <a:off x="2064027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BE095-4C41-BE4D-AD65-E6101BB4A0A0}"/>
              </a:ext>
            </a:extLst>
          </p:cNvPr>
          <p:cNvSpPr txBox="1"/>
          <p:nvPr/>
        </p:nvSpPr>
        <p:spPr>
          <a:xfrm>
            <a:off x="6172200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074349-50A8-8049-8431-AD678C2B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73" y="416838"/>
            <a:ext cx="4114800" cy="329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606629-9511-EB45-A920-00414354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73" y="416838"/>
            <a:ext cx="4114800" cy="32918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A3DB6F-7EEC-C045-BC62-91FA0272B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3" y="3566160"/>
            <a:ext cx="4114800" cy="32918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DB9746-1B6C-D946-BC96-22E7CC49F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973" y="356616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7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8F677C-0404-154F-AC2D-46EE95AC8DE0}"/>
              </a:ext>
            </a:extLst>
          </p:cNvPr>
          <p:cNvSpPr txBox="1"/>
          <p:nvPr/>
        </p:nvSpPr>
        <p:spPr>
          <a:xfrm>
            <a:off x="4366118" y="30871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 Probability, U PKA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0FF05-21A1-1441-8C0B-8F64590755E4}"/>
              </a:ext>
            </a:extLst>
          </p:cNvPr>
          <p:cNvSpPr txBox="1"/>
          <p:nvPr/>
        </p:nvSpPr>
        <p:spPr>
          <a:xfrm>
            <a:off x="4937861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C861-31D9-DC4B-ABF9-7959848725E0}"/>
              </a:ext>
            </a:extLst>
          </p:cNvPr>
          <p:cNvSpPr txBox="1"/>
          <p:nvPr/>
        </p:nvSpPr>
        <p:spPr>
          <a:xfrm>
            <a:off x="9046034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41869-172B-A548-A2B7-06697CDF917C}"/>
              </a:ext>
            </a:extLst>
          </p:cNvPr>
          <p:cNvSpPr txBox="1"/>
          <p:nvPr/>
        </p:nvSpPr>
        <p:spPr>
          <a:xfrm>
            <a:off x="4937861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4C206-F153-B74F-8E6A-7A8D17203EDA}"/>
              </a:ext>
            </a:extLst>
          </p:cNvPr>
          <p:cNvSpPr txBox="1"/>
          <p:nvPr/>
        </p:nvSpPr>
        <p:spPr>
          <a:xfrm>
            <a:off x="9046034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DF31DF-FF08-A940-B850-D7227746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51" y="400203"/>
            <a:ext cx="4114800" cy="3291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4D810-63C4-6843-8792-60E85F16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57" y="400203"/>
            <a:ext cx="4114800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D5C8E-52E6-9343-86E6-ED039B2E5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1" y="3566160"/>
            <a:ext cx="4114800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FB5C7F-94AD-9D44-ADB8-566AE5E78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051" y="356616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8F677C-0404-154F-AC2D-46EE95AC8DE0}"/>
              </a:ext>
            </a:extLst>
          </p:cNvPr>
          <p:cNvSpPr txBox="1"/>
          <p:nvPr/>
        </p:nvSpPr>
        <p:spPr>
          <a:xfrm>
            <a:off x="4366118" y="30871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FPs produced, U PKA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0FF05-21A1-1441-8C0B-8F64590755E4}"/>
              </a:ext>
            </a:extLst>
          </p:cNvPr>
          <p:cNvSpPr txBox="1"/>
          <p:nvPr/>
        </p:nvSpPr>
        <p:spPr>
          <a:xfrm>
            <a:off x="4937861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C861-31D9-DC4B-ABF9-7959848725E0}"/>
              </a:ext>
            </a:extLst>
          </p:cNvPr>
          <p:cNvSpPr txBox="1"/>
          <p:nvPr/>
        </p:nvSpPr>
        <p:spPr>
          <a:xfrm>
            <a:off x="9046034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41869-172B-A548-A2B7-06697CDF917C}"/>
              </a:ext>
            </a:extLst>
          </p:cNvPr>
          <p:cNvSpPr txBox="1"/>
          <p:nvPr/>
        </p:nvSpPr>
        <p:spPr>
          <a:xfrm>
            <a:off x="4937861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4C206-F153-B74F-8E6A-7A8D17203EDA}"/>
              </a:ext>
            </a:extLst>
          </p:cNvPr>
          <p:cNvSpPr txBox="1"/>
          <p:nvPr/>
        </p:nvSpPr>
        <p:spPr>
          <a:xfrm>
            <a:off x="9046034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7CC39-1743-EE48-A8E9-30C912EF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03" y="400203"/>
            <a:ext cx="4114800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EA2F-744E-414A-A4BD-676CB712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3" y="400203"/>
            <a:ext cx="4114800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5F5C6-6997-0B46-A55B-49CBE6802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703" y="3566160"/>
            <a:ext cx="4114800" cy="329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5A2A3-FE27-C74A-BA4C-DA3DB553A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503" y="3566160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57C2C4-AA05-8C49-ADF3-9CE67353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97" y="1086394"/>
            <a:ext cx="5500008" cy="44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0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B5932-4146-3044-BF3E-37C4691B729F}"/>
              </a:ext>
            </a:extLst>
          </p:cNvPr>
          <p:cNvSpPr txBox="1"/>
          <p:nvPr/>
        </p:nvSpPr>
        <p:spPr>
          <a:xfrm>
            <a:off x="4366118" y="30871"/>
            <a:ext cx="37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atoms displaced, U PKA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4A877-8D3B-2D49-8244-11DA93B9989D}"/>
              </a:ext>
            </a:extLst>
          </p:cNvPr>
          <p:cNvSpPr txBox="1"/>
          <p:nvPr/>
        </p:nvSpPr>
        <p:spPr>
          <a:xfrm>
            <a:off x="4937861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F453B-BAFF-BD4C-A6D3-289ACDE467C3}"/>
              </a:ext>
            </a:extLst>
          </p:cNvPr>
          <p:cNvSpPr txBox="1"/>
          <p:nvPr/>
        </p:nvSpPr>
        <p:spPr>
          <a:xfrm>
            <a:off x="9046034" y="511850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A4149-57C4-284F-8ECA-8549A6F92AF4}"/>
              </a:ext>
            </a:extLst>
          </p:cNvPr>
          <p:cNvSpPr txBox="1"/>
          <p:nvPr/>
        </p:nvSpPr>
        <p:spPr>
          <a:xfrm>
            <a:off x="4937861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2490B-3D31-3B48-BC2C-73BDACE35340}"/>
              </a:ext>
            </a:extLst>
          </p:cNvPr>
          <p:cNvSpPr txBox="1"/>
          <p:nvPr/>
        </p:nvSpPr>
        <p:spPr>
          <a:xfrm>
            <a:off x="9046034" y="3708678"/>
            <a:ext cx="40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304C8E-2CB0-3E4E-9F2C-8B91D3EE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47" y="400203"/>
            <a:ext cx="4114800" cy="32918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D516E4-A939-2842-92FF-E85055CC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47" y="400203"/>
            <a:ext cx="4114800" cy="32918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838978B-FAAC-B447-AD68-CD0E6F8C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156" y="3535289"/>
            <a:ext cx="4114800" cy="32918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1A39A1-C710-434E-BC3B-898D7F3A6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665" y="3535289"/>
            <a:ext cx="41148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9846</TotalTime>
  <Words>148</Words>
  <Application>Microsoft Macintosh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34</cp:revision>
  <dcterms:created xsi:type="dcterms:W3CDTF">2019-02-04T18:35:55Z</dcterms:created>
  <dcterms:modified xsi:type="dcterms:W3CDTF">2019-03-14T21:22:48Z</dcterms:modified>
</cp:coreProperties>
</file>