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0" autoAdjust="0"/>
    <p:restoredTop sz="94660"/>
  </p:normalViewPr>
  <p:slideViewPr>
    <p:cSldViewPr snapToGrid="0" snapToObjects="1">
      <p:cViewPr varScale="1">
        <p:scale>
          <a:sx n="191" d="100"/>
          <a:sy n="191" d="100"/>
        </p:scale>
        <p:origin x="-20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7335471954895"/>
          <c:y val="0.0293112058909303"/>
          <c:w val="0.821831194711772"/>
          <c:h val="0.817391732283465"/>
        </c:manualLayout>
      </c:layout>
      <c:scatterChart>
        <c:scatterStyle val="lineMarker"/>
        <c:varyColors val="0"/>
        <c:ser>
          <c:idx val="0"/>
          <c:order val="0"/>
          <c:tx>
            <c:v>No strain</c:v>
          </c:tx>
          <c:spPr>
            <a:ln w="47625">
              <a:noFill/>
              <a:prstDash val="sysDash"/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rand1!$C$72:$O$72</c:f>
              <c:numCache>
                <c:formatCode>General</c:formatCode>
                <c:ptCount val="13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  <c:pt idx="9">
                  <c:v>75.0</c:v>
                </c:pt>
                <c:pt idx="10">
                  <c:v>80.0</c:v>
                </c:pt>
                <c:pt idx="11">
                  <c:v>85.0</c:v>
                </c:pt>
                <c:pt idx="12">
                  <c:v>90.0</c:v>
                </c:pt>
              </c:numCache>
            </c:numRef>
          </c:xVal>
          <c:yVal>
            <c:numRef>
              <c:f>rand1!$C$173:$O$173</c:f>
              <c:numCache>
                <c:formatCode>General</c:formatCode>
                <c:ptCount val="13"/>
                <c:pt idx="0">
                  <c:v>0.33</c:v>
                </c:pt>
                <c:pt idx="1">
                  <c:v>0.44</c:v>
                </c:pt>
                <c:pt idx="2">
                  <c:v>0.41</c:v>
                </c:pt>
                <c:pt idx="3">
                  <c:v>0.37</c:v>
                </c:pt>
                <c:pt idx="4">
                  <c:v>0.29</c:v>
                </c:pt>
                <c:pt idx="5">
                  <c:v>0.51</c:v>
                </c:pt>
                <c:pt idx="6">
                  <c:v>0.35</c:v>
                </c:pt>
                <c:pt idx="7">
                  <c:v>0.58</c:v>
                </c:pt>
                <c:pt idx="8">
                  <c:v>0.7</c:v>
                </c:pt>
                <c:pt idx="9">
                  <c:v>0.84</c:v>
                </c:pt>
                <c:pt idx="10">
                  <c:v>0.86</c:v>
                </c:pt>
                <c:pt idx="11">
                  <c:v>0.9</c:v>
                </c:pt>
                <c:pt idx="12">
                  <c:v>0.9</c:v>
                </c:pt>
              </c:numCache>
            </c:numRef>
          </c:yVal>
          <c:smooth val="0"/>
        </c:ser>
        <c:ser>
          <c:idx val="1"/>
          <c:order val="1"/>
          <c:tx>
            <c:v>2% expansion</c:v>
          </c:tx>
          <c:spPr>
            <a:ln w="47625">
              <a:noFill/>
              <a:prstDash val="sysDash"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  <a:headEnd type="none"/>
                <a:tailEnd type="none"/>
              </a:ln>
            </c:spPr>
            <c:trendlineType val="poly"/>
            <c:order val="4"/>
            <c:dispRSqr val="0"/>
            <c:dispEq val="0"/>
          </c:trendline>
          <c:xVal>
            <c:numRef>
              <c:f>rand1!$C$3:$O$3</c:f>
              <c:numCache>
                <c:formatCode>General</c:formatCode>
                <c:ptCount val="13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  <c:pt idx="9">
                  <c:v>75.0</c:v>
                </c:pt>
                <c:pt idx="10">
                  <c:v>80.0</c:v>
                </c:pt>
                <c:pt idx="11">
                  <c:v>85.0</c:v>
                </c:pt>
                <c:pt idx="12">
                  <c:v>90.0</c:v>
                </c:pt>
              </c:numCache>
            </c:numRef>
          </c:xVal>
          <c:yVal>
            <c:numRef>
              <c:f>rand1!$C$68:$O$68</c:f>
              <c:numCache>
                <c:formatCode>General</c:formatCode>
                <c:ptCount val="13"/>
                <c:pt idx="0">
                  <c:v>0.203125</c:v>
                </c:pt>
                <c:pt idx="1">
                  <c:v>0.25</c:v>
                </c:pt>
                <c:pt idx="2">
                  <c:v>0.25</c:v>
                </c:pt>
                <c:pt idx="3">
                  <c:v>0.28125</c:v>
                </c:pt>
                <c:pt idx="4">
                  <c:v>0.203125</c:v>
                </c:pt>
                <c:pt idx="5">
                  <c:v>0.3125</c:v>
                </c:pt>
                <c:pt idx="6">
                  <c:v>0.359375</c:v>
                </c:pt>
                <c:pt idx="7">
                  <c:v>0.359375</c:v>
                </c:pt>
                <c:pt idx="8">
                  <c:v>0.59375</c:v>
                </c:pt>
                <c:pt idx="9">
                  <c:v>0.65625</c:v>
                </c:pt>
                <c:pt idx="10">
                  <c:v>0.78125</c:v>
                </c:pt>
                <c:pt idx="11">
                  <c:v>0.703125</c:v>
                </c:pt>
                <c:pt idx="12">
                  <c:v>0.78125</c:v>
                </c:pt>
              </c:numCache>
            </c:numRef>
          </c:yVal>
          <c:smooth val="0"/>
        </c:ser>
        <c:ser>
          <c:idx val="2"/>
          <c:order val="2"/>
          <c:spPr>
            <a:ln w="15875"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rand1!$R$71:$R$81</c:f>
              <c:numCache>
                <c:formatCode>General</c:formatCode>
                <c:ptCount val="11"/>
                <c:pt idx="1">
                  <c:v>48.0</c:v>
                </c:pt>
                <c:pt idx="2">
                  <c:v>1.0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1.0</c:v>
                </c:pt>
                <c:pt idx="8">
                  <c:v>0.0</c:v>
                </c:pt>
                <c:pt idx="9">
                  <c:v>0.0</c:v>
                </c:pt>
                <c:pt idx="10">
                  <c:v>1.0</c:v>
                </c:pt>
              </c:numCache>
            </c:numRef>
          </c:xVal>
          <c:yVal>
            <c:numRef>
              <c:f>rand1!$S$71:$S$81</c:f>
              <c:numCache>
                <c:formatCode>General</c:formatCode>
                <c:ptCount val="11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0022024"/>
        <c:axId val="2029217752"/>
      </c:scatterChart>
      <c:valAx>
        <c:axId val="2030022024"/>
        <c:scaling>
          <c:orientation val="minMax"/>
          <c:max val="100.0"/>
          <c:min val="2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Energy (eV)</a:t>
                </a:r>
              </a:p>
            </c:rich>
          </c:tx>
          <c:layout>
            <c:manualLayout>
              <c:xMode val="edge"/>
              <c:yMode val="edge"/>
              <c:x val="0.420203594342374"/>
              <c:y val="0.938901738845144"/>
            </c:manualLayout>
          </c:layout>
          <c:overlay val="0"/>
        </c:title>
        <c:numFmt formatCode="General" sourceLinked="1"/>
        <c:majorTickMark val="out"/>
        <c:minorTickMark val="in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100"/>
            </a:pPr>
            <a:endParaRPr lang="en-US"/>
          </a:p>
        </c:txPr>
        <c:crossAx val="2029217752"/>
        <c:crosses val="autoZero"/>
        <c:crossBetween val="midCat"/>
        <c:minorUnit val="5.0"/>
      </c:valAx>
      <c:valAx>
        <c:axId val="2029217752"/>
        <c:scaling>
          <c:orientation val="minMax"/>
          <c:max val="1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Probability of Frenkel Pair Production</a:t>
                </a:r>
              </a:p>
            </c:rich>
          </c:tx>
          <c:layout>
            <c:manualLayout>
              <c:xMode val="edge"/>
              <c:yMode val="edge"/>
              <c:x val="0.000427384076990376"/>
              <c:y val="0.070152741324001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100"/>
            </a:pPr>
            <a:endParaRPr lang="en-US"/>
          </a:p>
        </c:txPr>
        <c:crossAx val="2030022024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300491284743"/>
          <c:y val="0.0381944444444444"/>
          <c:w val="0.830981559997308"/>
          <c:h val="0.815995039672538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none"/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rand5!$C$3:$O$3</c:f>
              <c:numCache>
                <c:formatCode>General</c:formatCode>
                <c:ptCount val="13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  <c:pt idx="9">
                  <c:v>65.0</c:v>
                </c:pt>
                <c:pt idx="10">
                  <c:v>70.0</c:v>
                </c:pt>
                <c:pt idx="11">
                  <c:v>75.0</c:v>
                </c:pt>
                <c:pt idx="12">
                  <c:v>80.0</c:v>
                </c:pt>
              </c:numCache>
            </c:numRef>
          </c:xVal>
          <c:yVal>
            <c:numRef>
              <c:f>rand5!$C$104:$O$104</c:f>
              <c:numCache>
                <c:formatCode>General</c:formatCode>
                <c:ptCount val="13"/>
                <c:pt idx="0">
                  <c:v>0.1</c:v>
                </c:pt>
                <c:pt idx="1">
                  <c:v>0.29</c:v>
                </c:pt>
                <c:pt idx="2">
                  <c:v>0.53</c:v>
                </c:pt>
                <c:pt idx="3">
                  <c:v>0.64</c:v>
                </c:pt>
                <c:pt idx="4">
                  <c:v>0.61</c:v>
                </c:pt>
                <c:pt idx="5">
                  <c:v>0.52</c:v>
                </c:pt>
                <c:pt idx="6">
                  <c:v>0.5</c:v>
                </c:pt>
                <c:pt idx="7">
                  <c:v>0.54</c:v>
                </c:pt>
                <c:pt idx="8">
                  <c:v>0.54</c:v>
                </c:pt>
                <c:pt idx="9">
                  <c:v>0.69</c:v>
                </c:pt>
                <c:pt idx="10">
                  <c:v>0.73</c:v>
                </c:pt>
                <c:pt idx="11">
                  <c:v>0.79</c:v>
                </c:pt>
                <c:pt idx="12">
                  <c:v>0.88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none"/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rand5!$B$107:$L$107</c:f>
              <c:numCache>
                <c:formatCode>General</c:formatCode>
                <c:ptCount val="11"/>
                <c:pt idx="0">
                  <c:v>15.0</c:v>
                </c:pt>
                <c:pt idx="1">
                  <c:v>20.0</c:v>
                </c:pt>
                <c:pt idx="2">
                  <c:v>25.0</c:v>
                </c:pt>
                <c:pt idx="3">
                  <c:v>30.0</c:v>
                </c:pt>
                <c:pt idx="4">
                  <c:v>35.0</c:v>
                </c:pt>
                <c:pt idx="5">
                  <c:v>40.0</c:v>
                </c:pt>
                <c:pt idx="6">
                  <c:v>45.0</c:v>
                </c:pt>
                <c:pt idx="7">
                  <c:v>50.0</c:v>
                </c:pt>
                <c:pt idx="8">
                  <c:v>55.0</c:v>
                </c:pt>
                <c:pt idx="9">
                  <c:v>60.0</c:v>
                </c:pt>
                <c:pt idx="10">
                  <c:v>65.0</c:v>
                </c:pt>
              </c:numCache>
            </c:numRef>
          </c:xVal>
          <c:yVal>
            <c:numRef>
              <c:f>rand5!$B$208:$L$208</c:f>
              <c:numCache>
                <c:formatCode>General</c:formatCode>
                <c:ptCount val="11"/>
                <c:pt idx="0">
                  <c:v>0.09</c:v>
                </c:pt>
                <c:pt idx="1">
                  <c:v>0.3</c:v>
                </c:pt>
                <c:pt idx="2">
                  <c:v>0.57</c:v>
                </c:pt>
                <c:pt idx="3">
                  <c:v>0.64</c:v>
                </c:pt>
                <c:pt idx="4">
                  <c:v>0.67</c:v>
                </c:pt>
                <c:pt idx="5">
                  <c:v>0.67</c:v>
                </c:pt>
                <c:pt idx="6">
                  <c:v>0.67</c:v>
                </c:pt>
                <c:pt idx="7">
                  <c:v>0.7</c:v>
                </c:pt>
                <c:pt idx="8">
                  <c:v>0.79</c:v>
                </c:pt>
                <c:pt idx="9">
                  <c:v>0.81</c:v>
                </c:pt>
                <c:pt idx="10">
                  <c:v>0.94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9968776"/>
        <c:axId val="2119974344"/>
      </c:scatterChart>
      <c:valAx>
        <c:axId val="2119968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PKA Energy (eV)</a:t>
                </a:r>
              </a:p>
            </c:rich>
          </c:tx>
          <c:layout>
            <c:manualLayout>
              <c:xMode val="edge"/>
              <c:yMode val="edge"/>
              <c:x val="0.428398950131234"/>
              <c:y val="0.94074639107611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19974344"/>
        <c:crosses val="autoZero"/>
        <c:crossBetween val="midCat"/>
      </c:valAx>
      <c:valAx>
        <c:axId val="211997434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Probability of Frenkel Pair Production</a:t>
                </a:r>
              </a:p>
            </c:rich>
          </c:tx>
          <c:layout>
            <c:manualLayout>
              <c:xMode val="edge"/>
              <c:yMode val="edge"/>
              <c:x val="0.00462962962962963"/>
              <c:y val="0.064334536307961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19968776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2857527424457"/>
          <c:y val="0.0381944444444444"/>
          <c:w val="0.846116831549903"/>
          <c:h val="0.81892485910452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rand6!$C$3:$K$3</c:f>
              <c:numCache>
                <c:formatCode>General</c:formatCode>
                <c:ptCount val="9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</c:numCache>
            </c:numRef>
          </c:xVal>
          <c:yVal>
            <c:numRef>
              <c:f>rand6!$C$68:$K$68</c:f>
              <c:numCache>
                <c:formatCode>General</c:formatCode>
                <c:ptCount val="9"/>
                <c:pt idx="0">
                  <c:v>0.140625</c:v>
                </c:pt>
                <c:pt idx="1">
                  <c:v>0.296875</c:v>
                </c:pt>
                <c:pt idx="2">
                  <c:v>0.328125</c:v>
                </c:pt>
                <c:pt idx="3">
                  <c:v>0.46875</c:v>
                </c:pt>
                <c:pt idx="4">
                  <c:v>0.515625</c:v>
                </c:pt>
                <c:pt idx="5">
                  <c:v>0.65625</c:v>
                </c:pt>
                <c:pt idx="6">
                  <c:v>0.609375</c:v>
                </c:pt>
                <c:pt idx="7">
                  <c:v>0.765625</c:v>
                </c:pt>
                <c:pt idx="8">
                  <c:v>0.84375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rand6!$B$71:$J$71</c:f>
              <c:numCache>
                <c:formatCode>General</c:formatCode>
                <c:ptCount val="9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</c:numCache>
            </c:numRef>
          </c:xVal>
          <c:yVal>
            <c:numRef>
              <c:f>rand6!$B$172:$J$172</c:f>
              <c:numCache>
                <c:formatCode>General</c:formatCode>
                <c:ptCount val="9"/>
                <c:pt idx="0">
                  <c:v>0.12</c:v>
                </c:pt>
                <c:pt idx="1">
                  <c:v>0.26</c:v>
                </c:pt>
                <c:pt idx="2">
                  <c:v>0.39</c:v>
                </c:pt>
                <c:pt idx="3">
                  <c:v>0.58</c:v>
                </c:pt>
                <c:pt idx="4">
                  <c:v>0.66</c:v>
                </c:pt>
                <c:pt idx="5">
                  <c:v>0.69</c:v>
                </c:pt>
                <c:pt idx="6">
                  <c:v>0.72</c:v>
                </c:pt>
                <c:pt idx="7">
                  <c:v>0.82</c:v>
                </c:pt>
                <c:pt idx="8">
                  <c:v>0.88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1726984"/>
        <c:axId val="2081732552"/>
      </c:scatterChart>
      <c:valAx>
        <c:axId val="20817269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PKA Energy (eV)</a:t>
                </a:r>
              </a:p>
            </c:rich>
          </c:tx>
          <c:layout>
            <c:manualLayout>
              <c:xMode val="edge"/>
              <c:yMode val="edge"/>
              <c:x val="0.428398950131234"/>
              <c:y val="0.94074639107611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081732552"/>
        <c:crosses val="autoZero"/>
        <c:crossBetween val="midCat"/>
      </c:valAx>
      <c:valAx>
        <c:axId val="208173255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Probability of Frenkel Pair Production</a:t>
                </a:r>
              </a:p>
            </c:rich>
          </c:tx>
          <c:layout>
            <c:manualLayout>
              <c:xMode val="edge"/>
              <c:yMode val="edge"/>
              <c:x val="0.0"/>
              <c:y val="0.064907589676290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081726984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2857527424457"/>
          <c:y val="0.0381944444444444"/>
          <c:w val="0.846116831549903"/>
          <c:h val="0.81892485910452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none"/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rand6!$C$3:$K$3</c:f>
              <c:numCache>
                <c:formatCode>General</c:formatCode>
                <c:ptCount val="9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</c:numCache>
            </c:numRef>
          </c:xVal>
          <c:yVal>
            <c:numRef>
              <c:f>rand6!$C$68:$K$68</c:f>
              <c:numCache>
                <c:formatCode>General</c:formatCode>
                <c:ptCount val="9"/>
                <c:pt idx="0">
                  <c:v>0.140625</c:v>
                </c:pt>
                <c:pt idx="1">
                  <c:v>0.296875</c:v>
                </c:pt>
                <c:pt idx="2">
                  <c:v>0.328125</c:v>
                </c:pt>
                <c:pt idx="3">
                  <c:v>0.46875</c:v>
                </c:pt>
                <c:pt idx="4">
                  <c:v>0.515625</c:v>
                </c:pt>
                <c:pt idx="5">
                  <c:v>0.65625</c:v>
                </c:pt>
                <c:pt idx="6">
                  <c:v>0.609375</c:v>
                </c:pt>
                <c:pt idx="7">
                  <c:v>0.765625</c:v>
                </c:pt>
                <c:pt idx="8">
                  <c:v>0.84375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none"/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rand6!$B$71:$J$71</c:f>
              <c:numCache>
                <c:formatCode>General</c:formatCode>
                <c:ptCount val="9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</c:numCache>
            </c:numRef>
          </c:xVal>
          <c:yVal>
            <c:numRef>
              <c:f>rand6!$B$172:$J$172</c:f>
              <c:numCache>
                <c:formatCode>General</c:formatCode>
                <c:ptCount val="9"/>
                <c:pt idx="0">
                  <c:v>0.12</c:v>
                </c:pt>
                <c:pt idx="1">
                  <c:v>0.26</c:v>
                </c:pt>
                <c:pt idx="2">
                  <c:v>0.39</c:v>
                </c:pt>
                <c:pt idx="3">
                  <c:v>0.58</c:v>
                </c:pt>
                <c:pt idx="4">
                  <c:v>0.66</c:v>
                </c:pt>
                <c:pt idx="5">
                  <c:v>0.69</c:v>
                </c:pt>
                <c:pt idx="6">
                  <c:v>0.72</c:v>
                </c:pt>
                <c:pt idx="7">
                  <c:v>0.82</c:v>
                </c:pt>
                <c:pt idx="8">
                  <c:v>0.88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1782440"/>
        <c:axId val="2081788008"/>
      </c:scatterChart>
      <c:valAx>
        <c:axId val="20817824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PKA Energy (eV)</a:t>
                </a:r>
              </a:p>
            </c:rich>
          </c:tx>
          <c:layout>
            <c:manualLayout>
              <c:xMode val="edge"/>
              <c:yMode val="edge"/>
              <c:x val="0.428398950131234"/>
              <c:y val="0.94074639107611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081788008"/>
        <c:crosses val="autoZero"/>
        <c:crossBetween val="midCat"/>
      </c:valAx>
      <c:valAx>
        <c:axId val="208178800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Probability of Frenkel Pair Production</a:t>
                </a:r>
              </a:p>
            </c:rich>
          </c:tx>
          <c:layout>
            <c:manualLayout>
              <c:xMode val="edge"/>
              <c:yMode val="edge"/>
              <c:x val="0.0"/>
              <c:y val="0.064907589676290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08178244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886196917693"/>
          <c:y val="0.0381944444444444"/>
          <c:w val="0.837395854364358"/>
          <c:h val="0.809050581225362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rand7!$C$3:$S$3</c:f>
              <c:numCache>
                <c:formatCode>General</c:formatCode>
                <c:ptCount val="17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  <c:pt idx="9">
                  <c:v>75.0</c:v>
                </c:pt>
                <c:pt idx="10">
                  <c:v>80.0</c:v>
                </c:pt>
                <c:pt idx="11">
                  <c:v>85.0</c:v>
                </c:pt>
                <c:pt idx="12">
                  <c:v>90.0</c:v>
                </c:pt>
                <c:pt idx="13">
                  <c:v>95.0</c:v>
                </c:pt>
                <c:pt idx="14">
                  <c:v>100.0</c:v>
                </c:pt>
                <c:pt idx="15">
                  <c:v>105.0</c:v>
                </c:pt>
                <c:pt idx="16">
                  <c:v>110.0</c:v>
                </c:pt>
              </c:numCache>
            </c:numRef>
          </c:xVal>
          <c:yVal>
            <c:numRef>
              <c:f>rand7!$C$104:$S$104</c:f>
              <c:numCache>
                <c:formatCode>General</c:formatCode>
                <c:ptCount val="17"/>
                <c:pt idx="0">
                  <c:v>0.13265306122449</c:v>
                </c:pt>
                <c:pt idx="1">
                  <c:v>0.16</c:v>
                </c:pt>
                <c:pt idx="2">
                  <c:v>0.32</c:v>
                </c:pt>
                <c:pt idx="3">
                  <c:v>0.39</c:v>
                </c:pt>
                <c:pt idx="4">
                  <c:v>0.41</c:v>
                </c:pt>
                <c:pt idx="5">
                  <c:v>0.43</c:v>
                </c:pt>
                <c:pt idx="6">
                  <c:v>0.46</c:v>
                </c:pt>
                <c:pt idx="7">
                  <c:v>0.39</c:v>
                </c:pt>
                <c:pt idx="8">
                  <c:v>0.41</c:v>
                </c:pt>
                <c:pt idx="9">
                  <c:v>0.44</c:v>
                </c:pt>
                <c:pt idx="10">
                  <c:v>0.38</c:v>
                </c:pt>
                <c:pt idx="11">
                  <c:v>0.51</c:v>
                </c:pt>
                <c:pt idx="12">
                  <c:v>0.45</c:v>
                </c:pt>
                <c:pt idx="13">
                  <c:v>0.53</c:v>
                </c:pt>
                <c:pt idx="14">
                  <c:v>0.59</c:v>
                </c:pt>
                <c:pt idx="15">
                  <c:v>0.7</c:v>
                </c:pt>
                <c:pt idx="16">
                  <c:v>0.79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rand7!$B$107:$R$107</c:f>
              <c:numCache>
                <c:formatCode>General</c:formatCode>
                <c:ptCount val="17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  <c:pt idx="9">
                  <c:v>65.0</c:v>
                </c:pt>
                <c:pt idx="10">
                  <c:v>70.0</c:v>
                </c:pt>
                <c:pt idx="11">
                  <c:v>75.0</c:v>
                </c:pt>
                <c:pt idx="12">
                  <c:v>80.0</c:v>
                </c:pt>
                <c:pt idx="13">
                  <c:v>85.0</c:v>
                </c:pt>
                <c:pt idx="14">
                  <c:v>90.0</c:v>
                </c:pt>
                <c:pt idx="15">
                  <c:v>95.0</c:v>
                </c:pt>
                <c:pt idx="16">
                  <c:v>100.0</c:v>
                </c:pt>
              </c:numCache>
            </c:numRef>
          </c:xVal>
          <c:yVal>
            <c:numRef>
              <c:f>rand7!$B$208:$R$208</c:f>
              <c:numCache>
                <c:formatCode>General</c:formatCode>
                <c:ptCount val="17"/>
                <c:pt idx="0">
                  <c:v>0.015625</c:v>
                </c:pt>
                <c:pt idx="1">
                  <c:v>0.12</c:v>
                </c:pt>
                <c:pt idx="2">
                  <c:v>0.24</c:v>
                </c:pt>
                <c:pt idx="3">
                  <c:v>0.38</c:v>
                </c:pt>
                <c:pt idx="4">
                  <c:v>0.43</c:v>
                </c:pt>
                <c:pt idx="5">
                  <c:v>0.43</c:v>
                </c:pt>
                <c:pt idx="6">
                  <c:v>0.45</c:v>
                </c:pt>
                <c:pt idx="7">
                  <c:v>0.47</c:v>
                </c:pt>
                <c:pt idx="8">
                  <c:v>0.42</c:v>
                </c:pt>
                <c:pt idx="9">
                  <c:v>0.54</c:v>
                </c:pt>
                <c:pt idx="10">
                  <c:v>0.52</c:v>
                </c:pt>
                <c:pt idx="11">
                  <c:v>0.59</c:v>
                </c:pt>
                <c:pt idx="12">
                  <c:v>0.6</c:v>
                </c:pt>
                <c:pt idx="13">
                  <c:v>0.72</c:v>
                </c:pt>
                <c:pt idx="14">
                  <c:v>0.69</c:v>
                </c:pt>
                <c:pt idx="15">
                  <c:v>0.76</c:v>
                </c:pt>
                <c:pt idx="16">
                  <c:v>0.77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1840296"/>
        <c:axId val="2081845864"/>
      </c:scatterChart>
      <c:valAx>
        <c:axId val="20818402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PKA Energy (eV)</a:t>
                </a:r>
              </a:p>
            </c:rich>
          </c:tx>
          <c:layout>
            <c:manualLayout>
              <c:xMode val="edge"/>
              <c:yMode val="edge"/>
              <c:x val="0.422481590842811"/>
              <c:y val="0.94074639107611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081845864"/>
        <c:crosses val="autoZero"/>
        <c:crossBetween val="midCat"/>
      </c:valAx>
      <c:valAx>
        <c:axId val="2081845864"/>
        <c:scaling>
          <c:orientation val="minMax"/>
          <c:max val="1.0"/>
          <c:min val="0.0"/>
        </c:scaling>
        <c:delete val="0"/>
        <c:axPos val="l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Probability of Frenkel Pair Production</a:t>
                </a:r>
              </a:p>
            </c:rich>
          </c:tx>
          <c:layout>
            <c:manualLayout>
              <c:xMode val="edge"/>
              <c:yMode val="edge"/>
              <c:x val="0.0"/>
              <c:y val="0.06430856299212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081840296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9612692644189"/>
          <c:y val="0.0381944444444444"/>
          <c:w val="0.841669358637862"/>
          <c:h val="0.809050581225362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none"/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rand7!$C$3:$S$3</c:f>
              <c:numCache>
                <c:formatCode>General</c:formatCode>
                <c:ptCount val="17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  <c:pt idx="9">
                  <c:v>75.0</c:v>
                </c:pt>
                <c:pt idx="10">
                  <c:v>80.0</c:v>
                </c:pt>
                <c:pt idx="11">
                  <c:v>85.0</c:v>
                </c:pt>
                <c:pt idx="12">
                  <c:v>90.0</c:v>
                </c:pt>
                <c:pt idx="13">
                  <c:v>95.0</c:v>
                </c:pt>
                <c:pt idx="14">
                  <c:v>100.0</c:v>
                </c:pt>
                <c:pt idx="15">
                  <c:v>105.0</c:v>
                </c:pt>
                <c:pt idx="16">
                  <c:v>110.0</c:v>
                </c:pt>
              </c:numCache>
            </c:numRef>
          </c:xVal>
          <c:yVal>
            <c:numRef>
              <c:f>rand7!$C$104:$S$104</c:f>
              <c:numCache>
                <c:formatCode>General</c:formatCode>
                <c:ptCount val="17"/>
                <c:pt idx="0">
                  <c:v>0.13265306122449</c:v>
                </c:pt>
                <c:pt idx="1">
                  <c:v>0.16</c:v>
                </c:pt>
                <c:pt idx="2">
                  <c:v>0.32</c:v>
                </c:pt>
                <c:pt idx="3">
                  <c:v>0.39</c:v>
                </c:pt>
                <c:pt idx="4">
                  <c:v>0.41</c:v>
                </c:pt>
                <c:pt idx="5">
                  <c:v>0.43</c:v>
                </c:pt>
                <c:pt idx="6">
                  <c:v>0.46</c:v>
                </c:pt>
                <c:pt idx="7">
                  <c:v>0.39</c:v>
                </c:pt>
                <c:pt idx="8">
                  <c:v>0.41</c:v>
                </c:pt>
                <c:pt idx="9">
                  <c:v>0.44</c:v>
                </c:pt>
                <c:pt idx="10">
                  <c:v>0.38</c:v>
                </c:pt>
                <c:pt idx="11">
                  <c:v>0.51</c:v>
                </c:pt>
                <c:pt idx="12">
                  <c:v>0.45</c:v>
                </c:pt>
                <c:pt idx="13">
                  <c:v>0.53</c:v>
                </c:pt>
                <c:pt idx="14">
                  <c:v>0.59</c:v>
                </c:pt>
                <c:pt idx="15">
                  <c:v>0.7</c:v>
                </c:pt>
                <c:pt idx="16">
                  <c:v>0.79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none"/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rand7!$B$107:$R$107</c:f>
              <c:numCache>
                <c:formatCode>General</c:formatCode>
                <c:ptCount val="17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  <c:pt idx="9">
                  <c:v>65.0</c:v>
                </c:pt>
                <c:pt idx="10">
                  <c:v>70.0</c:v>
                </c:pt>
                <c:pt idx="11">
                  <c:v>75.0</c:v>
                </c:pt>
                <c:pt idx="12">
                  <c:v>80.0</c:v>
                </c:pt>
                <c:pt idx="13">
                  <c:v>85.0</c:v>
                </c:pt>
                <c:pt idx="14">
                  <c:v>90.0</c:v>
                </c:pt>
                <c:pt idx="15">
                  <c:v>95.0</c:v>
                </c:pt>
                <c:pt idx="16">
                  <c:v>100.0</c:v>
                </c:pt>
              </c:numCache>
            </c:numRef>
          </c:xVal>
          <c:yVal>
            <c:numRef>
              <c:f>rand7!$B$208:$R$208</c:f>
              <c:numCache>
                <c:formatCode>General</c:formatCode>
                <c:ptCount val="17"/>
                <c:pt idx="0">
                  <c:v>0.015625</c:v>
                </c:pt>
                <c:pt idx="1">
                  <c:v>0.12</c:v>
                </c:pt>
                <c:pt idx="2">
                  <c:v>0.24</c:v>
                </c:pt>
                <c:pt idx="3">
                  <c:v>0.38</c:v>
                </c:pt>
                <c:pt idx="4">
                  <c:v>0.43</c:v>
                </c:pt>
                <c:pt idx="5">
                  <c:v>0.43</c:v>
                </c:pt>
                <c:pt idx="6">
                  <c:v>0.45</c:v>
                </c:pt>
                <c:pt idx="7">
                  <c:v>0.47</c:v>
                </c:pt>
                <c:pt idx="8">
                  <c:v>0.42</c:v>
                </c:pt>
                <c:pt idx="9">
                  <c:v>0.54</c:v>
                </c:pt>
                <c:pt idx="10">
                  <c:v>0.52</c:v>
                </c:pt>
                <c:pt idx="11">
                  <c:v>0.59</c:v>
                </c:pt>
                <c:pt idx="12">
                  <c:v>0.6</c:v>
                </c:pt>
                <c:pt idx="13">
                  <c:v>0.72</c:v>
                </c:pt>
                <c:pt idx="14">
                  <c:v>0.69</c:v>
                </c:pt>
                <c:pt idx="15">
                  <c:v>0.76</c:v>
                </c:pt>
                <c:pt idx="16">
                  <c:v>0.77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1881208"/>
        <c:axId val="2081886776"/>
      </c:scatterChart>
      <c:valAx>
        <c:axId val="20818812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PKA Energy (eV)</a:t>
                </a:r>
              </a:p>
            </c:rich>
          </c:tx>
          <c:layout>
            <c:manualLayout>
              <c:xMode val="edge"/>
              <c:yMode val="edge"/>
              <c:x val="0.422481590842811"/>
              <c:y val="0.94074639107611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081886776"/>
        <c:crosses val="autoZero"/>
        <c:crossBetween val="midCat"/>
      </c:valAx>
      <c:valAx>
        <c:axId val="2081886776"/>
        <c:scaling>
          <c:orientation val="minMax"/>
          <c:max val="1.0"/>
          <c:min val="0.0"/>
        </c:scaling>
        <c:delete val="0"/>
        <c:axPos val="l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Probability of Frenkel Pair Production</a:t>
                </a:r>
              </a:p>
            </c:rich>
          </c:tx>
          <c:layout>
            <c:manualLayout>
              <c:xMode val="edge"/>
              <c:yMode val="edge"/>
              <c:x val="0.0"/>
              <c:y val="0.06430856299212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081881208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188841779393"/>
          <c:y val="0.0579881656804734"/>
          <c:w val="0.839393633488122"/>
          <c:h val="0.798034520652908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rand8!$C$3:$Q$3</c:f>
              <c:numCache>
                <c:formatCode>General</c:formatCode>
                <c:ptCount val="15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  <c:pt idx="9">
                  <c:v>75.0</c:v>
                </c:pt>
                <c:pt idx="10">
                  <c:v>80.0</c:v>
                </c:pt>
                <c:pt idx="11">
                  <c:v>85.0</c:v>
                </c:pt>
                <c:pt idx="12">
                  <c:v>90.0</c:v>
                </c:pt>
                <c:pt idx="13">
                  <c:v>95.0</c:v>
                </c:pt>
                <c:pt idx="14">
                  <c:v>100.0</c:v>
                </c:pt>
              </c:numCache>
            </c:numRef>
          </c:xVal>
          <c:yVal>
            <c:numRef>
              <c:f>rand8!$C$104:$Q$104</c:f>
              <c:numCache>
                <c:formatCode>General</c:formatCode>
                <c:ptCount val="15"/>
                <c:pt idx="0">
                  <c:v>0.1</c:v>
                </c:pt>
                <c:pt idx="1">
                  <c:v>0.19</c:v>
                </c:pt>
                <c:pt idx="2">
                  <c:v>0.22</c:v>
                </c:pt>
                <c:pt idx="3">
                  <c:v>0.27</c:v>
                </c:pt>
                <c:pt idx="4">
                  <c:v>0.4</c:v>
                </c:pt>
                <c:pt idx="5">
                  <c:v>0.36</c:v>
                </c:pt>
                <c:pt idx="6">
                  <c:v>0.4</c:v>
                </c:pt>
                <c:pt idx="7">
                  <c:v>0.45</c:v>
                </c:pt>
                <c:pt idx="8">
                  <c:v>0.44</c:v>
                </c:pt>
                <c:pt idx="9">
                  <c:v>0.55</c:v>
                </c:pt>
                <c:pt idx="10">
                  <c:v>0.57</c:v>
                </c:pt>
                <c:pt idx="11">
                  <c:v>0.52</c:v>
                </c:pt>
                <c:pt idx="12">
                  <c:v>0.66</c:v>
                </c:pt>
                <c:pt idx="13">
                  <c:v>0.75</c:v>
                </c:pt>
                <c:pt idx="14">
                  <c:v>0.79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rand8!$C$107:$P$107</c:f>
              <c:numCache>
                <c:formatCode>General</c:formatCode>
                <c:ptCount val="14"/>
                <c:pt idx="0">
                  <c:v>25.0</c:v>
                </c:pt>
                <c:pt idx="1">
                  <c:v>30.0</c:v>
                </c:pt>
                <c:pt idx="2">
                  <c:v>35.0</c:v>
                </c:pt>
                <c:pt idx="3">
                  <c:v>40.0</c:v>
                </c:pt>
                <c:pt idx="4">
                  <c:v>45.0</c:v>
                </c:pt>
                <c:pt idx="5">
                  <c:v>50.0</c:v>
                </c:pt>
                <c:pt idx="6">
                  <c:v>55.0</c:v>
                </c:pt>
                <c:pt idx="7">
                  <c:v>60.0</c:v>
                </c:pt>
                <c:pt idx="8">
                  <c:v>65.0</c:v>
                </c:pt>
                <c:pt idx="9">
                  <c:v>70.0</c:v>
                </c:pt>
                <c:pt idx="10">
                  <c:v>75.0</c:v>
                </c:pt>
                <c:pt idx="11">
                  <c:v>80.0</c:v>
                </c:pt>
                <c:pt idx="12">
                  <c:v>85.0</c:v>
                </c:pt>
                <c:pt idx="13">
                  <c:v>90.0</c:v>
                </c:pt>
              </c:numCache>
            </c:numRef>
          </c:xVal>
          <c:yVal>
            <c:numRef>
              <c:f>rand8!$C$208:$P$208</c:f>
              <c:numCache>
                <c:formatCode>General</c:formatCode>
                <c:ptCount val="14"/>
                <c:pt idx="0">
                  <c:v>0.09375</c:v>
                </c:pt>
                <c:pt idx="1">
                  <c:v>0.22</c:v>
                </c:pt>
                <c:pt idx="2">
                  <c:v>0.36</c:v>
                </c:pt>
                <c:pt idx="3">
                  <c:v>0.37</c:v>
                </c:pt>
                <c:pt idx="4">
                  <c:v>0.359375</c:v>
                </c:pt>
                <c:pt idx="5">
                  <c:v>0.37</c:v>
                </c:pt>
                <c:pt idx="6">
                  <c:v>0.42</c:v>
                </c:pt>
                <c:pt idx="7">
                  <c:v>0.453125</c:v>
                </c:pt>
                <c:pt idx="8">
                  <c:v>0.53</c:v>
                </c:pt>
                <c:pt idx="9">
                  <c:v>0.5625</c:v>
                </c:pt>
                <c:pt idx="10">
                  <c:v>0.71</c:v>
                </c:pt>
                <c:pt idx="11">
                  <c:v>0.703125</c:v>
                </c:pt>
                <c:pt idx="12">
                  <c:v>0.75</c:v>
                </c:pt>
                <c:pt idx="13">
                  <c:v>0.890625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3404472"/>
        <c:axId val="2053410040"/>
      </c:scatterChart>
      <c:valAx>
        <c:axId val="20534044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PKA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053410040"/>
        <c:crosses val="autoZero"/>
        <c:crossBetween val="midCat"/>
      </c:valAx>
      <c:valAx>
        <c:axId val="205341004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Probability of Frenkel Pair Production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053404472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188841779393"/>
          <c:y val="0.0579881656804734"/>
          <c:w val="0.839393633488122"/>
          <c:h val="0.791632471997338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none"/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rand8!$C$3:$Q$3</c:f>
              <c:numCache>
                <c:formatCode>General</c:formatCode>
                <c:ptCount val="15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  <c:pt idx="9">
                  <c:v>75.0</c:v>
                </c:pt>
                <c:pt idx="10">
                  <c:v>80.0</c:v>
                </c:pt>
                <c:pt idx="11">
                  <c:v>85.0</c:v>
                </c:pt>
                <c:pt idx="12">
                  <c:v>90.0</c:v>
                </c:pt>
                <c:pt idx="13">
                  <c:v>95.0</c:v>
                </c:pt>
                <c:pt idx="14">
                  <c:v>100.0</c:v>
                </c:pt>
              </c:numCache>
            </c:numRef>
          </c:xVal>
          <c:yVal>
            <c:numRef>
              <c:f>rand8!$C$104:$Q$104</c:f>
              <c:numCache>
                <c:formatCode>General</c:formatCode>
                <c:ptCount val="15"/>
                <c:pt idx="0">
                  <c:v>0.1</c:v>
                </c:pt>
                <c:pt idx="1">
                  <c:v>0.19</c:v>
                </c:pt>
                <c:pt idx="2">
                  <c:v>0.22</c:v>
                </c:pt>
                <c:pt idx="3">
                  <c:v>0.27</c:v>
                </c:pt>
                <c:pt idx="4">
                  <c:v>0.4</c:v>
                </c:pt>
                <c:pt idx="5">
                  <c:v>0.36</c:v>
                </c:pt>
                <c:pt idx="6">
                  <c:v>0.4</c:v>
                </c:pt>
                <c:pt idx="7">
                  <c:v>0.45</c:v>
                </c:pt>
                <c:pt idx="8">
                  <c:v>0.44</c:v>
                </c:pt>
                <c:pt idx="9">
                  <c:v>0.55</c:v>
                </c:pt>
                <c:pt idx="10">
                  <c:v>0.57</c:v>
                </c:pt>
                <c:pt idx="11">
                  <c:v>0.52</c:v>
                </c:pt>
                <c:pt idx="12">
                  <c:v>0.66</c:v>
                </c:pt>
                <c:pt idx="13">
                  <c:v>0.75</c:v>
                </c:pt>
                <c:pt idx="14">
                  <c:v>0.79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none"/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rand8!$C$107:$P$107</c:f>
              <c:numCache>
                <c:formatCode>General</c:formatCode>
                <c:ptCount val="14"/>
                <c:pt idx="0">
                  <c:v>25.0</c:v>
                </c:pt>
                <c:pt idx="1">
                  <c:v>30.0</c:v>
                </c:pt>
                <c:pt idx="2">
                  <c:v>35.0</c:v>
                </c:pt>
                <c:pt idx="3">
                  <c:v>40.0</c:v>
                </c:pt>
                <c:pt idx="4">
                  <c:v>45.0</c:v>
                </c:pt>
                <c:pt idx="5">
                  <c:v>50.0</c:v>
                </c:pt>
                <c:pt idx="6">
                  <c:v>55.0</c:v>
                </c:pt>
                <c:pt idx="7">
                  <c:v>60.0</c:v>
                </c:pt>
                <c:pt idx="8">
                  <c:v>65.0</c:v>
                </c:pt>
                <c:pt idx="9">
                  <c:v>70.0</c:v>
                </c:pt>
                <c:pt idx="10">
                  <c:v>75.0</c:v>
                </c:pt>
                <c:pt idx="11">
                  <c:v>80.0</c:v>
                </c:pt>
                <c:pt idx="12">
                  <c:v>85.0</c:v>
                </c:pt>
                <c:pt idx="13">
                  <c:v>90.0</c:v>
                </c:pt>
              </c:numCache>
            </c:numRef>
          </c:xVal>
          <c:yVal>
            <c:numRef>
              <c:f>rand8!$C$208:$P$208</c:f>
              <c:numCache>
                <c:formatCode>General</c:formatCode>
                <c:ptCount val="14"/>
                <c:pt idx="0">
                  <c:v>0.09375</c:v>
                </c:pt>
                <c:pt idx="1">
                  <c:v>0.22</c:v>
                </c:pt>
                <c:pt idx="2">
                  <c:v>0.36</c:v>
                </c:pt>
                <c:pt idx="3">
                  <c:v>0.37</c:v>
                </c:pt>
                <c:pt idx="4">
                  <c:v>0.359375</c:v>
                </c:pt>
                <c:pt idx="5">
                  <c:v>0.37</c:v>
                </c:pt>
                <c:pt idx="6">
                  <c:v>0.42</c:v>
                </c:pt>
                <c:pt idx="7">
                  <c:v>0.453125</c:v>
                </c:pt>
                <c:pt idx="8">
                  <c:v>0.53</c:v>
                </c:pt>
                <c:pt idx="9">
                  <c:v>0.5625</c:v>
                </c:pt>
                <c:pt idx="10">
                  <c:v>0.71</c:v>
                </c:pt>
                <c:pt idx="11">
                  <c:v>0.703125</c:v>
                </c:pt>
                <c:pt idx="12">
                  <c:v>0.75</c:v>
                </c:pt>
                <c:pt idx="13">
                  <c:v>0.890625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0007592"/>
        <c:axId val="2120013128"/>
      </c:scatterChart>
      <c:valAx>
        <c:axId val="21200075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PKA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20013128"/>
        <c:crosses val="autoZero"/>
        <c:crossBetween val="midCat"/>
      </c:valAx>
      <c:valAx>
        <c:axId val="212001312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Probability of Frenkel Pair Production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20007592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4971734302443"/>
          <c:y val="0.0230851951592124"/>
          <c:w val="0.844002624671916"/>
          <c:h val="0.828330325546694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rand9!$C$3:$K$3</c:f>
              <c:numCache>
                <c:formatCode>General</c:formatCode>
                <c:ptCount val="9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</c:numCache>
            </c:numRef>
          </c:xVal>
          <c:yVal>
            <c:numRef>
              <c:f>rand9!$C$104:$K$104</c:f>
              <c:numCache>
                <c:formatCode>General</c:formatCode>
                <c:ptCount val="9"/>
                <c:pt idx="0">
                  <c:v>0.03125</c:v>
                </c:pt>
                <c:pt idx="1">
                  <c:v>0.171875</c:v>
                </c:pt>
                <c:pt idx="2">
                  <c:v>0.3</c:v>
                </c:pt>
                <c:pt idx="3">
                  <c:v>0.32</c:v>
                </c:pt>
                <c:pt idx="4">
                  <c:v>0.44</c:v>
                </c:pt>
                <c:pt idx="5">
                  <c:v>0.53</c:v>
                </c:pt>
                <c:pt idx="6">
                  <c:v>0.63</c:v>
                </c:pt>
                <c:pt idx="7">
                  <c:v>0.65</c:v>
                </c:pt>
                <c:pt idx="8">
                  <c:v>0.74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rand9!$C$107:$J$107</c:f>
              <c:numCache>
                <c:formatCode>General</c:formatCode>
                <c:ptCount val="8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</c:numCache>
            </c:numRef>
          </c:xVal>
          <c:yVal>
            <c:numRef>
              <c:f>rand9!$C$208:$J$208</c:f>
              <c:numCache>
                <c:formatCode>General</c:formatCode>
                <c:ptCount val="8"/>
                <c:pt idx="0">
                  <c:v>0.140625</c:v>
                </c:pt>
                <c:pt idx="1">
                  <c:v>0.3125</c:v>
                </c:pt>
                <c:pt idx="2">
                  <c:v>0.421875</c:v>
                </c:pt>
                <c:pt idx="3">
                  <c:v>0.4375</c:v>
                </c:pt>
                <c:pt idx="4">
                  <c:v>0.609375</c:v>
                </c:pt>
                <c:pt idx="5">
                  <c:v>0.6875</c:v>
                </c:pt>
                <c:pt idx="6">
                  <c:v>0.765625</c:v>
                </c:pt>
                <c:pt idx="7">
                  <c:v>0.75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0069992"/>
        <c:axId val="2120075560"/>
      </c:scatterChart>
      <c:valAx>
        <c:axId val="2120069992"/>
        <c:scaling>
          <c:orientation val="minMax"/>
          <c:min val="20.0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PKA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20075560"/>
        <c:crosses val="autoZero"/>
        <c:crossBetween val="midCat"/>
      </c:valAx>
      <c:valAx>
        <c:axId val="2120075560"/>
        <c:scaling>
          <c:orientation val="minMax"/>
          <c:max val="1.0"/>
        </c:scaling>
        <c:delete val="0"/>
        <c:axPos val="l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Probability of Frenkel Pair Production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20069992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4971734302443"/>
          <c:y val="0.0230851951592124"/>
          <c:w val="0.844002624671916"/>
          <c:h val="0.828330325546694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none"/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rand9!$C$3:$K$3</c:f>
              <c:numCache>
                <c:formatCode>General</c:formatCode>
                <c:ptCount val="9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</c:numCache>
            </c:numRef>
          </c:xVal>
          <c:yVal>
            <c:numRef>
              <c:f>rand9!$C$104:$K$104</c:f>
              <c:numCache>
                <c:formatCode>General</c:formatCode>
                <c:ptCount val="9"/>
                <c:pt idx="0">
                  <c:v>0.03125</c:v>
                </c:pt>
                <c:pt idx="1">
                  <c:v>0.171875</c:v>
                </c:pt>
                <c:pt idx="2">
                  <c:v>0.3</c:v>
                </c:pt>
                <c:pt idx="3">
                  <c:v>0.32</c:v>
                </c:pt>
                <c:pt idx="4">
                  <c:v>0.44</c:v>
                </c:pt>
                <c:pt idx="5">
                  <c:v>0.53</c:v>
                </c:pt>
                <c:pt idx="6">
                  <c:v>0.63</c:v>
                </c:pt>
                <c:pt idx="7">
                  <c:v>0.65</c:v>
                </c:pt>
                <c:pt idx="8">
                  <c:v>0.74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none"/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rand9!$C$107:$J$107</c:f>
              <c:numCache>
                <c:formatCode>General</c:formatCode>
                <c:ptCount val="8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</c:numCache>
            </c:numRef>
          </c:xVal>
          <c:yVal>
            <c:numRef>
              <c:f>rand9!$C$208:$J$208</c:f>
              <c:numCache>
                <c:formatCode>General</c:formatCode>
                <c:ptCount val="8"/>
                <c:pt idx="0">
                  <c:v>0.140625</c:v>
                </c:pt>
                <c:pt idx="1">
                  <c:v>0.3125</c:v>
                </c:pt>
                <c:pt idx="2">
                  <c:v>0.421875</c:v>
                </c:pt>
                <c:pt idx="3">
                  <c:v>0.4375</c:v>
                </c:pt>
                <c:pt idx="4">
                  <c:v>0.609375</c:v>
                </c:pt>
                <c:pt idx="5">
                  <c:v>0.6875</c:v>
                </c:pt>
                <c:pt idx="6">
                  <c:v>0.765625</c:v>
                </c:pt>
                <c:pt idx="7">
                  <c:v>0.75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0110968"/>
        <c:axId val="2120116536"/>
      </c:scatterChart>
      <c:valAx>
        <c:axId val="2120110968"/>
        <c:scaling>
          <c:orientation val="minMax"/>
          <c:min val="20.0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PKA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20116536"/>
        <c:crosses val="autoZero"/>
        <c:crossBetween val="midCat"/>
      </c:valAx>
      <c:valAx>
        <c:axId val="2120116536"/>
        <c:scaling>
          <c:orientation val="minMax"/>
          <c:max val="1.0"/>
        </c:scaling>
        <c:delete val="0"/>
        <c:axPos val="l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Probability of Frenkel Pair Production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20110968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7621306952016"/>
          <c:y val="0.0704225352112676"/>
          <c:w val="0.819985530654822"/>
          <c:h val="0.77684525189793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rand10!$B$3:$L$3</c:f>
              <c:numCache>
                <c:formatCode>General</c:formatCode>
                <c:ptCount val="11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  <c:pt idx="9">
                  <c:v>65.0</c:v>
                </c:pt>
                <c:pt idx="10">
                  <c:v>70.0</c:v>
                </c:pt>
              </c:numCache>
            </c:numRef>
          </c:xVal>
          <c:yVal>
            <c:numRef>
              <c:f>rand10!$B$104:$L$104</c:f>
              <c:numCache>
                <c:formatCode>General</c:formatCode>
                <c:ptCount val="11"/>
                <c:pt idx="0">
                  <c:v>0.05</c:v>
                </c:pt>
                <c:pt idx="1">
                  <c:v>0.23</c:v>
                </c:pt>
                <c:pt idx="2">
                  <c:v>0.42</c:v>
                </c:pt>
                <c:pt idx="3">
                  <c:v>0.43</c:v>
                </c:pt>
                <c:pt idx="4">
                  <c:v>0.51</c:v>
                </c:pt>
                <c:pt idx="5">
                  <c:v>0.55</c:v>
                </c:pt>
                <c:pt idx="6">
                  <c:v>0.49</c:v>
                </c:pt>
                <c:pt idx="7">
                  <c:v>0.61</c:v>
                </c:pt>
                <c:pt idx="8">
                  <c:v>0.71</c:v>
                </c:pt>
                <c:pt idx="10">
                  <c:v>0.85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rand10!$B$107:$K$107</c:f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25.0</c:v>
                </c:pt>
                <c:pt idx="3">
                  <c:v>30.0</c:v>
                </c:pt>
                <c:pt idx="4">
                  <c:v>35.0</c:v>
                </c:pt>
                <c:pt idx="5">
                  <c:v>40.0</c:v>
                </c:pt>
                <c:pt idx="6">
                  <c:v>45.0</c:v>
                </c:pt>
                <c:pt idx="7">
                  <c:v>50.0</c:v>
                </c:pt>
                <c:pt idx="8">
                  <c:v>55.0</c:v>
                </c:pt>
                <c:pt idx="9">
                  <c:v>60.0</c:v>
                </c:pt>
              </c:numCache>
            </c:numRef>
          </c:xVal>
          <c:yVal>
            <c:numRef>
              <c:f>rand10!$B$208:$K$208</c:f>
              <c:numCache>
                <c:formatCode>General</c:formatCode>
                <c:ptCount val="10"/>
                <c:pt idx="0">
                  <c:v>0.015625</c:v>
                </c:pt>
                <c:pt idx="1">
                  <c:v>0.203125</c:v>
                </c:pt>
                <c:pt idx="2">
                  <c:v>0.328125</c:v>
                </c:pt>
                <c:pt idx="3">
                  <c:v>0.578125</c:v>
                </c:pt>
                <c:pt idx="4">
                  <c:v>0.625</c:v>
                </c:pt>
                <c:pt idx="5">
                  <c:v>0.59375</c:v>
                </c:pt>
                <c:pt idx="6">
                  <c:v>0.71875</c:v>
                </c:pt>
                <c:pt idx="7">
                  <c:v>0.796875</c:v>
                </c:pt>
                <c:pt idx="8">
                  <c:v>0.859375</c:v>
                </c:pt>
                <c:pt idx="9">
                  <c:v>0.859375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7228104"/>
        <c:axId val="2117222568"/>
      </c:scatterChart>
      <c:valAx>
        <c:axId val="2117228104"/>
        <c:scaling>
          <c:orientation val="minMax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PKA Energy (eV)</a:t>
                </a:r>
              </a:p>
            </c:rich>
          </c:tx>
          <c:layout>
            <c:manualLayout>
              <c:xMode val="edge"/>
              <c:yMode val="edge"/>
              <c:x val="0.43069082710815"/>
              <c:y val="0.93201024327784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17222568"/>
        <c:crosses val="autoZero"/>
        <c:crossBetween val="midCat"/>
      </c:valAx>
      <c:valAx>
        <c:axId val="211722256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 dirty="0"/>
                  <a:t>Probability of </a:t>
                </a:r>
                <a:r>
                  <a:rPr lang="en-US" sz="1100" dirty="0" err="1"/>
                  <a:t>Frenkel</a:t>
                </a:r>
                <a:r>
                  <a:rPr lang="en-US" sz="1100" dirty="0"/>
                  <a:t> Pair </a:t>
                </a:r>
                <a:r>
                  <a:rPr lang="en-US" sz="1100" dirty="0" smtClean="0"/>
                  <a:t>Production</a:t>
                </a:r>
                <a:endParaRPr lang="en-US" sz="1100" dirty="0"/>
              </a:p>
            </c:rich>
          </c:tx>
          <c:layout>
            <c:manualLayout>
              <c:xMode val="edge"/>
              <c:yMode val="edge"/>
              <c:x val="0.00427350427350427"/>
              <c:y val="0.070422535211267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17228104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494070185671"/>
          <c:y val="0.0293112058909303"/>
          <c:w val="0.812110187615437"/>
          <c:h val="0.79149332895888"/>
        </c:manualLayout>
      </c:layout>
      <c:scatterChart>
        <c:scatterStyle val="lineMarker"/>
        <c:varyColors val="0"/>
        <c:ser>
          <c:idx val="0"/>
          <c:order val="0"/>
          <c:tx>
            <c:v>No strain</c:v>
          </c:tx>
          <c:spPr>
            <a:ln w="47625">
              <a:noFill/>
              <a:prstDash val="sysDash"/>
            </a:ln>
          </c:spPr>
          <c:marker>
            <c:symbol val="none"/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rand1!$C$72:$O$72</c:f>
              <c:numCache>
                <c:formatCode>General</c:formatCode>
                <c:ptCount val="13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  <c:pt idx="9">
                  <c:v>75.0</c:v>
                </c:pt>
                <c:pt idx="10">
                  <c:v>80.0</c:v>
                </c:pt>
                <c:pt idx="11">
                  <c:v>85.0</c:v>
                </c:pt>
                <c:pt idx="12">
                  <c:v>90.0</c:v>
                </c:pt>
              </c:numCache>
            </c:numRef>
          </c:xVal>
          <c:yVal>
            <c:numRef>
              <c:f>rand1!$C$173:$O$173</c:f>
              <c:numCache>
                <c:formatCode>General</c:formatCode>
                <c:ptCount val="13"/>
                <c:pt idx="0">
                  <c:v>0.33</c:v>
                </c:pt>
                <c:pt idx="1">
                  <c:v>0.44</c:v>
                </c:pt>
                <c:pt idx="2">
                  <c:v>0.41</c:v>
                </c:pt>
                <c:pt idx="3">
                  <c:v>0.37</c:v>
                </c:pt>
                <c:pt idx="4">
                  <c:v>0.29</c:v>
                </c:pt>
                <c:pt idx="5">
                  <c:v>0.51</c:v>
                </c:pt>
                <c:pt idx="6">
                  <c:v>0.35</c:v>
                </c:pt>
                <c:pt idx="7">
                  <c:v>0.58</c:v>
                </c:pt>
                <c:pt idx="8">
                  <c:v>0.7</c:v>
                </c:pt>
                <c:pt idx="9">
                  <c:v>0.84</c:v>
                </c:pt>
                <c:pt idx="10">
                  <c:v>0.86</c:v>
                </c:pt>
                <c:pt idx="11">
                  <c:v>0.9</c:v>
                </c:pt>
                <c:pt idx="12">
                  <c:v>0.9</c:v>
                </c:pt>
              </c:numCache>
            </c:numRef>
          </c:yVal>
          <c:smooth val="0"/>
        </c:ser>
        <c:ser>
          <c:idx val="1"/>
          <c:order val="1"/>
          <c:tx>
            <c:v>2% expansion</c:v>
          </c:tx>
          <c:spPr>
            <a:ln w="47625">
              <a:noFill/>
              <a:prstDash val="sysDash"/>
            </a:ln>
          </c:spPr>
          <c:marker>
            <c:symbol val="none"/>
          </c:marker>
          <c:trendline>
            <c:spPr>
              <a:ln w="19050">
                <a:solidFill>
                  <a:schemeClr val="accent2"/>
                </a:solidFill>
                <a:prstDash val="dash"/>
                <a:headEnd type="none"/>
                <a:tailEnd type="none"/>
              </a:ln>
            </c:spPr>
            <c:trendlineType val="poly"/>
            <c:order val="4"/>
            <c:dispRSqr val="0"/>
            <c:dispEq val="0"/>
          </c:trendline>
          <c:xVal>
            <c:numRef>
              <c:f>rand1!$C$3:$O$3</c:f>
              <c:numCache>
                <c:formatCode>General</c:formatCode>
                <c:ptCount val="13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  <c:pt idx="9">
                  <c:v>75.0</c:v>
                </c:pt>
                <c:pt idx="10">
                  <c:v>80.0</c:v>
                </c:pt>
                <c:pt idx="11">
                  <c:v>85.0</c:v>
                </c:pt>
                <c:pt idx="12">
                  <c:v>90.0</c:v>
                </c:pt>
              </c:numCache>
            </c:numRef>
          </c:xVal>
          <c:yVal>
            <c:numRef>
              <c:f>rand1!$C$68:$O$68</c:f>
              <c:numCache>
                <c:formatCode>General</c:formatCode>
                <c:ptCount val="13"/>
                <c:pt idx="0">
                  <c:v>0.203125</c:v>
                </c:pt>
                <c:pt idx="1">
                  <c:v>0.25</c:v>
                </c:pt>
                <c:pt idx="2">
                  <c:v>0.25</c:v>
                </c:pt>
                <c:pt idx="3">
                  <c:v>0.28125</c:v>
                </c:pt>
                <c:pt idx="4">
                  <c:v>0.203125</c:v>
                </c:pt>
                <c:pt idx="5">
                  <c:v>0.3125</c:v>
                </c:pt>
                <c:pt idx="6">
                  <c:v>0.359375</c:v>
                </c:pt>
                <c:pt idx="7">
                  <c:v>0.359375</c:v>
                </c:pt>
                <c:pt idx="8">
                  <c:v>0.59375</c:v>
                </c:pt>
                <c:pt idx="9">
                  <c:v>0.65625</c:v>
                </c:pt>
                <c:pt idx="10">
                  <c:v>0.78125</c:v>
                </c:pt>
                <c:pt idx="11">
                  <c:v>0.703125</c:v>
                </c:pt>
                <c:pt idx="12">
                  <c:v>0.78125</c:v>
                </c:pt>
              </c:numCache>
            </c:numRef>
          </c:yVal>
          <c:smooth val="0"/>
        </c:ser>
        <c:ser>
          <c:idx val="2"/>
          <c:order val="2"/>
          <c:spPr>
            <a:ln w="15875"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rand1!$R$71:$R$81</c:f>
              <c:numCache>
                <c:formatCode>General</c:formatCode>
                <c:ptCount val="11"/>
                <c:pt idx="1">
                  <c:v>48.0</c:v>
                </c:pt>
                <c:pt idx="2">
                  <c:v>1.0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1.0</c:v>
                </c:pt>
                <c:pt idx="8">
                  <c:v>0.0</c:v>
                </c:pt>
                <c:pt idx="9">
                  <c:v>0.0</c:v>
                </c:pt>
                <c:pt idx="10">
                  <c:v>1.0</c:v>
                </c:pt>
              </c:numCache>
            </c:numRef>
          </c:xVal>
          <c:yVal>
            <c:numRef>
              <c:f>rand1!$S$71:$S$81</c:f>
              <c:numCache>
                <c:formatCode>General</c:formatCode>
                <c:ptCount val="11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8610088"/>
        <c:axId val="2118615992"/>
      </c:scatterChart>
      <c:valAx>
        <c:axId val="2118610088"/>
        <c:scaling>
          <c:orientation val="minMax"/>
          <c:max val="100.0"/>
          <c:min val="20.0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PKA Energy (eV)</a:t>
                </a:r>
              </a:p>
            </c:rich>
          </c:tx>
          <c:layout>
            <c:manualLayout>
              <c:xMode val="edge"/>
              <c:yMode val="edge"/>
              <c:x val="0.419046186934967"/>
              <c:y val="0.938901738845144"/>
            </c:manualLayout>
          </c:layout>
          <c:overlay val="0"/>
        </c:title>
        <c:numFmt formatCode="General" sourceLinked="1"/>
        <c:majorTickMark val="out"/>
        <c:minorTickMark val="in"/>
        <c:tickLblPos val="nextTo"/>
        <c:spPr>
          <a:ln>
            <a:solidFill>
              <a:schemeClr val="tx1"/>
            </a:solidFill>
          </a:ln>
        </c:spPr>
        <c:crossAx val="2118615992"/>
        <c:crosses val="autoZero"/>
        <c:crossBetween val="midCat"/>
        <c:minorUnit val="5.0"/>
      </c:valAx>
      <c:valAx>
        <c:axId val="2118615992"/>
        <c:scaling>
          <c:orientation val="minMax"/>
          <c:max val="1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Probability of Frenkel Pair Production</a:t>
                </a:r>
              </a:p>
            </c:rich>
          </c:tx>
          <c:layout>
            <c:manualLayout>
              <c:xMode val="edge"/>
              <c:yMode val="edge"/>
              <c:x val="0.000427384076990376"/>
              <c:y val="0.070152741324001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18610088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5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7621306952016"/>
          <c:y val="0.0704225352112676"/>
          <c:w val="0.819985530654822"/>
          <c:h val="0.77684525189793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none"/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rand10!$B$3:$L$3</c:f>
              <c:numCache>
                <c:formatCode>General</c:formatCode>
                <c:ptCount val="11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  <c:pt idx="9">
                  <c:v>65.0</c:v>
                </c:pt>
                <c:pt idx="10">
                  <c:v>70.0</c:v>
                </c:pt>
              </c:numCache>
            </c:numRef>
          </c:xVal>
          <c:yVal>
            <c:numRef>
              <c:f>rand10!$B$104:$L$104</c:f>
              <c:numCache>
                <c:formatCode>General</c:formatCode>
                <c:ptCount val="11"/>
                <c:pt idx="0">
                  <c:v>0.05</c:v>
                </c:pt>
                <c:pt idx="1">
                  <c:v>0.23</c:v>
                </c:pt>
                <c:pt idx="2">
                  <c:v>0.42</c:v>
                </c:pt>
                <c:pt idx="3">
                  <c:v>0.43</c:v>
                </c:pt>
                <c:pt idx="4">
                  <c:v>0.51</c:v>
                </c:pt>
                <c:pt idx="5">
                  <c:v>0.55</c:v>
                </c:pt>
                <c:pt idx="6">
                  <c:v>0.49</c:v>
                </c:pt>
                <c:pt idx="7">
                  <c:v>0.61</c:v>
                </c:pt>
                <c:pt idx="8">
                  <c:v>0.71</c:v>
                </c:pt>
                <c:pt idx="10">
                  <c:v>0.85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none"/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rand10!$B$107:$K$107</c:f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25.0</c:v>
                </c:pt>
                <c:pt idx="3">
                  <c:v>30.0</c:v>
                </c:pt>
                <c:pt idx="4">
                  <c:v>35.0</c:v>
                </c:pt>
                <c:pt idx="5">
                  <c:v>40.0</c:v>
                </c:pt>
                <c:pt idx="6">
                  <c:v>45.0</c:v>
                </c:pt>
                <c:pt idx="7">
                  <c:v>50.0</c:v>
                </c:pt>
                <c:pt idx="8">
                  <c:v>55.0</c:v>
                </c:pt>
                <c:pt idx="9">
                  <c:v>60.0</c:v>
                </c:pt>
              </c:numCache>
            </c:numRef>
          </c:xVal>
          <c:yVal>
            <c:numRef>
              <c:f>rand10!$B$208:$K$208</c:f>
              <c:numCache>
                <c:formatCode>General</c:formatCode>
                <c:ptCount val="10"/>
                <c:pt idx="0">
                  <c:v>0.015625</c:v>
                </c:pt>
                <c:pt idx="1">
                  <c:v>0.203125</c:v>
                </c:pt>
                <c:pt idx="2">
                  <c:v>0.328125</c:v>
                </c:pt>
                <c:pt idx="3">
                  <c:v>0.578125</c:v>
                </c:pt>
                <c:pt idx="4">
                  <c:v>0.625</c:v>
                </c:pt>
                <c:pt idx="5">
                  <c:v>0.59375</c:v>
                </c:pt>
                <c:pt idx="6">
                  <c:v>0.71875</c:v>
                </c:pt>
                <c:pt idx="7">
                  <c:v>0.796875</c:v>
                </c:pt>
                <c:pt idx="8">
                  <c:v>0.859375</c:v>
                </c:pt>
                <c:pt idx="9">
                  <c:v>0.859375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7183160"/>
        <c:axId val="2117177624"/>
      </c:scatterChart>
      <c:valAx>
        <c:axId val="2117183160"/>
        <c:scaling>
          <c:orientation val="minMax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PKA Energy (eV)</a:t>
                </a:r>
              </a:p>
            </c:rich>
          </c:tx>
          <c:layout>
            <c:manualLayout>
              <c:xMode val="edge"/>
              <c:yMode val="edge"/>
              <c:x val="0.43069082710815"/>
              <c:y val="0.93201024327784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17177624"/>
        <c:crosses val="autoZero"/>
        <c:crossBetween val="midCat"/>
      </c:valAx>
      <c:valAx>
        <c:axId val="211717762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 dirty="0"/>
                  <a:t>Probability of </a:t>
                </a:r>
                <a:r>
                  <a:rPr lang="en-US" sz="1100" dirty="0" err="1"/>
                  <a:t>Frenkel</a:t>
                </a:r>
                <a:r>
                  <a:rPr lang="en-US" sz="1100" dirty="0"/>
                  <a:t> Pair </a:t>
                </a:r>
                <a:r>
                  <a:rPr lang="en-US" sz="1100" dirty="0" smtClean="0"/>
                  <a:t>Production</a:t>
                </a:r>
                <a:endParaRPr lang="en-US" sz="1100" dirty="0"/>
              </a:p>
            </c:rich>
          </c:tx>
          <c:layout>
            <c:manualLayout>
              <c:xMode val="edge"/>
              <c:yMode val="edge"/>
              <c:x val="0.00427350427350427"/>
              <c:y val="0.070422535211267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1718316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7364896695605"/>
          <c:y val="0.0495412879824668"/>
          <c:w val="0.851609462278754"/>
          <c:h val="0.812752679282567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rand2!$C$3:$H$3</c:f>
              <c:numCache>
                <c:formatCode>General</c:formatCode>
                <c:ptCount val="6"/>
                <c:pt idx="0">
                  <c:v>15.0</c:v>
                </c:pt>
                <c:pt idx="1">
                  <c:v>18.0</c:v>
                </c:pt>
                <c:pt idx="2">
                  <c:v>20.0</c:v>
                </c:pt>
                <c:pt idx="3">
                  <c:v>22.0</c:v>
                </c:pt>
                <c:pt idx="4">
                  <c:v>25.0</c:v>
                </c:pt>
                <c:pt idx="5">
                  <c:v>30.0</c:v>
                </c:pt>
              </c:numCache>
            </c:numRef>
          </c:xVal>
          <c:yVal>
            <c:numRef>
              <c:f>rand2!$C$68:$H$68</c:f>
              <c:numCache>
                <c:formatCode>General</c:formatCode>
                <c:ptCount val="6"/>
                <c:pt idx="0">
                  <c:v>0.03125</c:v>
                </c:pt>
                <c:pt idx="1">
                  <c:v>0.328125</c:v>
                </c:pt>
                <c:pt idx="2">
                  <c:v>0.40625</c:v>
                </c:pt>
                <c:pt idx="3">
                  <c:v>0.75</c:v>
                </c:pt>
                <c:pt idx="4">
                  <c:v>0.859375</c:v>
                </c:pt>
                <c:pt idx="5">
                  <c:v>1.0</c:v>
                </c:pt>
              </c:numCache>
            </c:numRef>
          </c:yVal>
          <c:smooth val="0"/>
        </c:ser>
        <c:ser>
          <c:idx val="2"/>
          <c:order val="1"/>
          <c:spPr>
            <a:ln w="47625">
              <a:noFill/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rand2!$B$73:$G$73</c:f>
              <c:numCache>
                <c:formatCode>General</c:formatCode>
                <c:ptCount val="6"/>
                <c:pt idx="0">
                  <c:v>10.0</c:v>
                </c:pt>
                <c:pt idx="1">
                  <c:v>12.0</c:v>
                </c:pt>
                <c:pt idx="2">
                  <c:v>15.0</c:v>
                </c:pt>
                <c:pt idx="3">
                  <c:v>18.0</c:v>
                </c:pt>
                <c:pt idx="4">
                  <c:v>20.0</c:v>
                </c:pt>
                <c:pt idx="5">
                  <c:v>25.0</c:v>
                </c:pt>
              </c:numCache>
            </c:numRef>
          </c:xVal>
          <c:yVal>
            <c:numRef>
              <c:f>rand2!$B$174:$G$174</c:f>
              <c:numCache>
                <c:formatCode>General</c:formatCode>
                <c:ptCount val="6"/>
                <c:pt idx="0">
                  <c:v>0.0</c:v>
                </c:pt>
                <c:pt idx="1">
                  <c:v>0.08</c:v>
                </c:pt>
                <c:pt idx="2">
                  <c:v>0.28</c:v>
                </c:pt>
                <c:pt idx="3">
                  <c:v>0.65625</c:v>
                </c:pt>
                <c:pt idx="4">
                  <c:v>0.81</c:v>
                </c:pt>
                <c:pt idx="5">
                  <c:v>0.95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8665800"/>
        <c:axId val="2118671512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2"/>
                <c:spPr>
                  <a:ln w="47625">
                    <a:solidFill>
                      <a:schemeClr val="accent2"/>
                    </a:solidFill>
                  </a:ln>
                </c:spPr>
                <c:xVal>
                  <c:numRef>
                    <c:extLst>
                      <c:ext uri="{02D57815-91ED-43cb-92C2-25804820EDAC}">
                        <c15:formulaRef>
                          <c15:sqref>rand2!$B$3:$H$3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</c:v>
                      </c:pt>
                      <c:pt idx="1">
                        <c:v>15</c:v>
                      </c:pt>
                      <c:pt idx="2">
                        <c:v>18</c:v>
                      </c:pt>
                      <c:pt idx="3">
                        <c:v>20</c:v>
                      </c:pt>
                      <c:pt idx="4">
                        <c:v>22</c:v>
                      </c:pt>
                      <c:pt idx="5">
                        <c:v>25</c:v>
                      </c:pt>
                      <c:pt idx="6">
                        <c:v>30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rand2!$B$71:$H$71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0.5</c:v>
                      </c:pt>
                      <c:pt idx="1">
                        <c:v>0.5</c:v>
                      </c:pt>
                      <c:pt idx="2">
                        <c:v>0.5</c:v>
                      </c:pt>
                      <c:pt idx="3">
                        <c:v>0.5</c:v>
                      </c:pt>
                      <c:pt idx="4">
                        <c:v>0.5</c:v>
                      </c:pt>
                      <c:pt idx="5">
                        <c:v>0.5</c:v>
                      </c:pt>
                      <c:pt idx="6">
                        <c:v>0.5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118665800"/>
        <c:scaling>
          <c:orientation val="minMax"/>
          <c:max val="40.0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PKA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18671512"/>
        <c:crosses val="autoZero"/>
        <c:crossBetween val="midCat"/>
      </c:valAx>
      <c:valAx>
        <c:axId val="2118671512"/>
        <c:scaling>
          <c:orientation val="minMax"/>
          <c:max val="1.0"/>
          <c:min val="0.0"/>
        </c:scaling>
        <c:delete val="0"/>
        <c:axPos val="l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PRobability of Frenkel Pair Production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1866580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163840096911"/>
          <c:y val="0.0495412879824668"/>
          <c:w val="0.847335958005249"/>
          <c:h val="0.812752679282567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none"/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rand2!$C$3:$H$3</c:f>
              <c:numCache>
                <c:formatCode>General</c:formatCode>
                <c:ptCount val="6"/>
                <c:pt idx="0">
                  <c:v>15.0</c:v>
                </c:pt>
                <c:pt idx="1">
                  <c:v>18.0</c:v>
                </c:pt>
                <c:pt idx="2">
                  <c:v>20.0</c:v>
                </c:pt>
                <c:pt idx="3">
                  <c:v>22.0</c:v>
                </c:pt>
                <c:pt idx="4">
                  <c:v>25.0</c:v>
                </c:pt>
                <c:pt idx="5">
                  <c:v>30.0</c:v>
                </c:pt>
              </c:numCache>
            </c:numRef>
          </c:xVal>
          <c:yVal>
            <c:numRef>
              <c:f>rand2!$C$68:$H$68</c:f>
              <c:numCache>
                <c:formatCode>General</c:formatCode>
                <c:ptCount val="6"/>
                <c:pt idx="0">
                  <c:v>0.03125</c:v>
                </c:pt>
                <c:pt idx="1">
                  <c:v>0.328125</c:v>
                </c:pt>
                <c:pt idx="2">
                  <c:v>0.40625</c:v>
                </c:pt>
                <c:pt idx="3">
                  <c:v>0.75</c:v>
                </c:pt>
                <c:pt idx="4">
                  <c:v>0.859375</c:v>
                </c:pt>
                <c:pt idx="5">
                  <c:v>1.0</c:v>
                </c:pt>
              </c:numCache>
            </c:numRef>
          </c:yVal>
          <c:smooth val="0"/>
        </c:ser>
        <c:ser>
          <c:idx val="2"/>
          <c:order val="1"/>
          <c:spPr>
            <a:ln w="47625">
              <a:noFill/>
            </a:ln>
          </c:spPr>
          <c:marker>
            <c:symbol val="none"/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rand2!$B$73:$G$73</c:f>
              <c:numCache>
                <c:formatCode>General</c:formatCode>
                <c:ptCount val="6"/>
                <c:pt idx="0">
                  <c:v>10.0</c:v>
                </c:pt>
                <c:pt idx="1">
                  <c:v>12.0</c:v>
                </c:pt>
                <c:pt idx="2">
                  <c:v>15.0</c:v>
                </c:pt>
                <c:pt idx="3">
                  <c:v>18.0</c:v>
                </c:pt>
                <c:pt idx="4">
                  <c:v>20.0</c:v>
                </c:pt>
                <c:pt idx="5">
                  <c:v>25.0</c:v>
                </c:pt>
              </c:numCache>
            </c:numRef>
          </c:xVal>
          <c:yVal>
            <c:numRef>
              <c:f>rand2!$B$174:$G$174</c:f>
              <c:numCache>
                <c:formatCode>General</c:formatCode>
                <c:ptCount val="6"/>
                <c:pt idx="0">
                  <c:v>0.0</c:v>
                </c:pt>
                <c:pt idx="1">
                  <c:v>0.08</c:v>
                </c:pt>
                <c:pt idx="2">
                  <c:v>0.28</c:v>
                </c:pt>
                <c:pt idx="3">
                  <c:v>0.65625</c:v>
                </c:pt>
                <c:pt idx="4">
                  <c:v>0.81</c:v>
                </c:pt>
                <c:pt idx="5">
                  <c:v>0.95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8474168"/>
        <c:axId val="2118454904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2"/>
                <c:spPr>
                  <a:ln w="47625">
                    <a:solidFill>
                      <a:schemeClr val="accent2"/>
                    </a:solidFill>
                  </a:ln>
                </c:spPr>
                <c:xVal>
                  <c:numRef>
                    <c:extLst>
                      <c:ext uri="{02D57815-91ED-43cb-92C2-25804820EDAC}">
                        <c15:formulaRef>
                          <c15:sqref>rand2!$B$3:$H$3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</c:v>
                      </c:pt>
                      <c:pt idx="1">
                        <c:v>15</c:v>
                      </c:pt>
                      <c:pt idx="2">
                        <c:v>18</c:v>
                      </c:pt>
                      <c:pt idx="3">
                        <c:v>20</c:v>
                      </c:pt>
                      <c:pt idx="4">
                        <c:v>22</c:v>
                      </c:pt>
                      <c:pt idx="5">
                        <c:v>25</c:v>
                      </c:pt>
                      <c:pt idx="6">
                        <c:v>30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rand2!$B$71:$H$71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0.5</c:v>
                      </c:pt>
                      <c:pt idx="1">
                        <c:v>0.5</c:v>
                      </c:pt>
                      <c:pt idx="2">
                        <c:v>0.5</c:v>
                      </c:pt>
                      <c:pt idx="3">
                        <c:v>0.5</c:v>
                      </c:pt>
                      <c:pt idx="4">
                        <c:v>0.5</c:v>
                      </c:pt>
                      <c:pt idx="5">
                        <c:v>0.5</c:v>
                      </c:pt>
                      <c:pt idx="6">
                        <c:v>0.5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118474168"/>
        <c:scaling>
          <c:orientation val="minMax"/>
          <c:max val="40.0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PKA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18454904"/>
        <c:crosses val="autoZero"/>
        <c:crossBetween val="midCat"/>
      </c:valAx>
      <c:valAx>
        <c:axId val="2118454904"/>
        <c:scaling>
          <c:orientation val="minMax"/>
          <c:max val="1.0"/>
          <c:min val="0.0"/>
        </c:scaling>
        <c:delete val="0"/>
        <c:axPos val="l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PRobability of Frenkel Pair Production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18474168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50676357763"/>
          <c:y val="0.0546532144216997"/>
          <c:w val="0.830775287704422"/>
          <c:h val="0.795873451157914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rand3!$B$3:$N$3</c:f>
              <c:numCache>
                <c:formatCode>General</c:formatCode>
                <c:ptCount val="13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  <c:pt idx="9">
                  <c:v>65.0</c:v>
                </c:pt>
                <c:pt idx="10">
                  <c:v>70.0</c:v>
                </c:pt>
                <c:pt idx="11">
                  <c:v>75.0</c:v>
                </c:pt>
                <c:pt idx="12">
                  <c:v>80.0</c:v>
                </c:pt>
              </c:numCache>
            </c:numRef>
          </c:xVal>
          <c:yVal>
            <c:numRef>
              <c:f>rand3!$B$104:$N$104</c:f>
              <c:numCache>
                <c:formatCode>General</c:formatCode>
                <c:ptCount val="13"/>
                <c:pt idx="0">
                  <c:v>0.08</c:v>
                </c:pt>
                <c:pt idx="1">
                  <c:v>0.34</c:v>
                </c:pt>
                <c:pt idx="2">
                  <c:v>0.5</c:v>
                </c:pt>
                <c:pt idx="3">
                  <c:v>0.58</c:v>
                </c:pt>
                <c:pt idx="4">
                  <c:v>0.59</c:v>
                </c:pt>
                <c:pt idx="5">
                  <c:v>0.55</c:v>
                </c:pt>
                <c:pt idx="6">
                  <c:v>0.54</c:v>
                </c:pt>
                <c:pt idx="7">
                  <c:v>0.48</c:v>
                </c:pt>
                <c:pt idx="8">
                  <c:v>0.6</c:v>
                </c:pt>
                <c:pt idx="9">
                  <c:v>0.64</c:v>
                </c:pt>
                <c:pt idx="10">
                  <c:v>0.73</c:v>
                </c:pt>
                <c:pt idx="11">
                  <c:v>0.8</c:v>
                </c:pt>
                <c:pt idx="12">
                  <c:v>0.89</c:v>
                </c:pt>
              </c:numCache>
            </c:numRef>
          </c:yVal>
          <c:smooth val="0"/>
        </c:ser>
        <c:ser>
          <c:idx val="2"/>
          <c:order val="1"/>
          <c:spPr>
            <a:ln w="47625">
              <a:noFill/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rand3!$B$109:$M$109</c:f>
              <c:numCache>
                <c:formatCode>General</c:formatCode>
                <c:ptCount val="12"/>
                <c:pt idx="0">
                  <c:v>15.0</c:v>
                </c:pt>
                <c:pt idx="1">
                  <c:v>20.0</c:v>
                </c:pt>
                <c:pt idx="2">
                  <c:v>25.0</c:v>
                </c:pt>
                <c:pt idx="3">
                  <c:v>30.0</c:v>
                </c:pt>
                <c:pt idx="4">
                  <c:v>35.0</c:v>
                </c:pt>
                <c:pt idx="5">
                  <c:v>40.0</c:v>
                </c:pt>
                <c:pt idx="6">
                  <c:v>45.0</c:v>
                </c:pt>
                <c:pt idx="7">
                  <c:v>50.0</c:v>
                </c:pt>
                <c:pt idx="8">
                  <c:v>55.0</c:v>
                </c:pt>
                <c:pt idx="9">
                  <c:v>60.0</c:v>
                </c:pt>
                <c:pt idx="10">
                  <c:v>65.0</c:v>
                </c:pt>
                <c:pt idx="11">
                  <c:v>70.0</c:v>
                </c:pt>
              </c:numCache>
            </c:numRef>
          </c:xVal>
          <c:yVal>
            <c:numRef>
              <c:f>rand3!$B$210:$M$210</c:f>
              <c:numCache>
                <c:formatCode>General</c:formatCode>
                <c:ptCount val="12"/>
                <c:pt idx="0">
                  <c:v>0.0625</c:v>
                </c:pt>
                <c:pt idx="1">
                  <c:v>0.28</c:v>
                </c:pt>
                <c:pt idx="2">
                  <c:v>0.53</c:v>
                </c:pt>
                <c:pt idx="3">
                  <c:v>0.65</c:v>
                </c:pt>
                <c:pt idx="4">
                  <c:v>0.74</c:v>
                </c:pt>
                <c:pt idx="5">
                  <c:v>0.76</c:v>
                </c:pt>
                <c:pt idx="6">
                  <c:v>0.68</c:v>
                </c:pt>
                <c:pt idx="7">
                  <c:v>0.61</c:v>
                </c:pt>
                <c:pt idx="8">
                  <c:v>0.78</c:v>
                </c:pt>
                <c:pt idx="9">
                  <c:v>0.77</c:v>
                </c:pt>
                <c:pt idx="10">
                  <c:v>0.91</c:v>
                </c:pt>
                <c:pt idx="11">
                  <c:v>0.9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8379368"/>
        <c:axId val="2118374872"/>
      </c:scatterChart>
      <c:valAx>
        <c:axId val="21183793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PKA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18374872"/>
        <c:crosses val="autoZero"/>
        <c:crossBetween val="midCat"/>
      </c:valAx>
      <c:valAx>
        <c:axId val="2118374872"/>
        <c:scaling>
          <c:orientation val="minMax"/>
          <c:max val="1.0"/>
        </c:scaling>
        <c:delete val="0"/>
        <c:axPos val="l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Probability of Frenkel Pair Production</a:t>
                </a:r>
              </a:p>
            </c:rich>
          </c:tx>
          <c:layout>
            <c:manualLayout>
              <c:xMode val="edge"/>
              <c:yMode val="edge"/>
              <c:x val="0.00145669291338583"/>
              <c:y val="0.08396188757655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18379368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4274513762703"/>
          <c:y val="0.0546532144216997"/>
          <c:w val="0.837007537519349"/>
          <c:h val="0.792943631725932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none"/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rand3!$B$3:$N$3</c:f>
              <c:numCache>
                <c:formatCode>General</c:formatCode>
                <c:ptCount val="13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  <c:pt idx="9">
                  <c:v>65.0</c:v>
                </c:pt>
                <c:pt idx="10">
                  <c:v>70.0</c:v>
                </c:pt>
                <c:pt idx="11">
                  <c:v>75.0</c:v>
                </c:pt>
                <c:pt idx="12">
                  <c:v>80.0</c:v>
                </c:pt>
              </c:numCache>
            </c:numRef>
          </c:xVal>
          <c:yVal>
            <c:numRef>
              <c:f>rand3!$B$104:$N$104</c:f>
              <c:numCache>
                <c:formatCode>General</c:formatCode>
                <c:ptCount val="13"/>
                <c:pt idx="0">
                  <c:v>0.08</c:v>
                </c:pt>
                <c:pt idx="1">
                  <c:v>0.34</c:v>
                </c:pt>
                <c:pt idx="2">
                  <c:v>0.5</c:v>
                </c:pt>
                <c:pt idx="3">
                  <c:v>0.58</c:v>
                </c:pt>
                <c:pt idx="4">
                  <c:v>0.59</c:v>
                </c:pt>
                <c:pt idx="5">
                  <c:v>0.55</c:v>
                </c:pt>
                <c:pt idx="6">
                  <c:v>0.54</c:v>
                </c:pt>
                <c:pt idx="7">
                  <c:v>0.48</c:v>
                </c:pt>
                <c:pt idx="8">
                  <c:v>0.6</c:v>
                </c:pt>
                <c:pt idx="9">
                  <c:v>0.64</c:v>
                </c:pt>
                <c:pt idx="10">
                  <c:v>0.73</c:v>
                </c:pt>
                <c:pt idx="11">
                  <c:v>0.8</c:v>
                </c:pt>
                <c:pt idx="12">
                  <c:v>0.89</c:v>
                </c:pt>
              </c:numCache>
            </c:numRef>
          </c:yVal>
          <c:smooth val="0"/>
        </c:ser>
        <c:ser>
          <c:idx val="2"/>
          <c:order val="1"/>
          <c:spPr>
            <a:ln w="47625">
              <a:noFill/>
            </a:ln>
          </c:spPr>
          <c:marker>
            <c:symbol val="none"/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rand3!$B$109:$M$109</c:f>
              <c:numCache>
                <c:formatCode>General</c:formatCode>
                <c:ptCount val="12"/>
                <c:pt idx="0">
                  <c:v>15.0</c:v>
                </c:pt>
                <c:pt idx="1">
                  <c:v>20.0</c:v>
                </c:pt>
                <c:pt idx="2">
                  <c:v>25.0</c:v>
                </c:pt>
                <c:pt idx="3">
                  <c:v>30.0</c:v>
                </c:pt>
                <c:pt idx="4">
                  <c:v>35.0</c:v>
                </c:pt>
                <c:pt idx="5">
                  <c:v>40.0</c:v>
                </c:pt>
                <c:pt idx="6">
                  <c:v>45.0</c:v>
                </c:pt>
                <c:pt idx="7">
                  <c:v>50.0</c:v>
                </c:pt>
                <c:pt idx="8">
                  <c:v>55.0</c:v>
                </c:pt>
                <c:pt idx="9">
                  <c:v>60.0</c:v>
                </c:pt>
                <c:pt idx="10">
                  <c:v>65.0</c:v>
                </c:pt>
                <c:pt idx="11">
                  <c:v>70.0</c:v>
                </c:pt>
              </c:numCache>
            </c:numRef>
          </c:xVal>
          <c:yVal>
            <c:numRef>
              <c:f>rand3!$B$210:$M$210</c:f>
              <c:numCache>
                <c:formatCode>General</c:formatCode>
                <c:ptCount val="12"/>
                <c:pt idx="0">
                  <c:v>0.0625</c:v>
                </c:pt>
                <c:pt idx="1">
                  <c:v>0.28</c:v>
                </c:pt>
                <c:pt idx="2">
                  <c:v>0.53</c:v>
                </c:pt>
                <c:pt idx="3">
                  <c:v>0.65</c:v>
                </c:pt>
                <c:pt idx="4">
                  <c:v>0.74</c:v>
                </c:pt>
                <c:pt idx="5">
                  <c:v>0.76</c:v>
                </c:pt>
                <c:pt idx="6">
                  <c:v>0.68</c:v>
                </c:pt>
                <c:pt idx="7">
                  <c:v>0.61</c:v>
                </c:pt>
                <c:pt idx="8">
                  <c:v>0.78</c:v>
                </c:pt>
                <c:pt idx="9">
                  <c:v>0.77</c:v>
                </c:pt>
                <c:pt idx="10">
                  <c:v>0.91</c:v>
                </c:pt>
                <c:pt idx="11">
                  <c:v>0.9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8331256"/>
        <c:axId val="2118326824"/>
      </c:scatterChart>
      <c:valAx>
        <c:axId val="21183312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PKA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18326824"/>
        <c:crosses val="autoZero"/>
        <c:crossBetween val="midCat"/>
      </c:valAx>
      <c:valAx>
        <c:axId val="2118326824"/>
        <c:scaling>
          <c:orientation val="minMax"/>
          <c:max val="1.0"/>
        </c:scaling>
        <c:delete val="0"/>
        <c:axPos val="l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Probability of Frenkel Pair Production</a:t>
                </a:r>
              </a:p>
            </c:rich>
          </c:tx>
          <c:layout>
            <c:manualLayout>
              <c:xMode val="edge"/>
              <c:yMode val="edge"/>
              <c:x val="0.00145669291338583"/>
              <c:y val="0.08396188757655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18331256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347802678511"/>
          <c:y val="0.0704225352112676"/>
          <c:w val="0.824259034928326"/>
          <c:h val="0.7832473005535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rand4!$D$3:$J$3</c:f>
              <c:numCache>
                <c:formatCode>General</c:formatCode>
                <c:ptCount val="7"/>
                <c:pt idx="0">
                  <c:v>40.0</c:v>
                </c:pt>
                <c:pt idx="1">
                  <c:v>45.0</c:v>
                </c:pt>
                <c:pt idx="2">
                  <c:v>50.0</c:v>
                </c:pt>
                <c:pt idx="3">
                  <c:v>55.0</c:v>
                </c:pt>
                <c:pt idx="4">
                  <c:v>60.0</c:v>
                </c:pt>
                <c:pt idx="5">
                  <c:v>65.0</c:v>
                </c:pt>
                <c:pt idx="6">
                  <c:v>70.0</c:v>
                </c:pt>
              </c:numCache>
            </c:numRef>
          </c:xVal>
          <c:yVal>
            <c:numRef>
              <c:f>rand4!$D$68:$J$68</c:f>
              <c:numCache>
                <c:formatCode>General</c:formatCode>
                <c:ptCount val="7"/>
                <c:pt idx="0">
                  <c:v>0.046875</c:v>
                </c:pt>
                <c:pt idx="1">
                  <c:v>0.15625</c:v>
                </c:pt>
                <c:pt idx="2">
                  <c:v>0.375</c:v>
                </c:pt>
                <c:pt idx="3">
                  <c:v>0.453125</c:v>
                </c:pt>
                <c:pt idx="4">
                  <c:v>0.625</c:v>
                </c:pt>
                <c:pt idx="5">
                  <c:v>0.75</c:v>
                </c:pt>
                <c:pt idx="6">
                  <c:v>0.875</c:v>
                </c:pt>
              </c:numCache>
            </c:numRef>
          </c:yVal>
          <c:smooth val="0"/>
        </c:ser>
        <c:ser>
          <c:idx val="2"/>
          <c:order val="1"/>
          <c:spPr>
            <a:ln w="28575">
              <a:noFill/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rand4!$C$73:$K$73</c:f>
              <c:numCache>
                <c:formatCode>General</c:formatCode>
                <c:ptCount val="9"/>
                <c:pt idx="0">
                  <c:v>25.0</c:v>
                </c:pt>
                <c:pt idx="1">
                  <c:v>30.0</c:v>
                </c:pt>
                <c:pt idx="2">
                  <c:v>35.0</c:v>
                </c:pt>
                <c:pt idx="3">
                  <c:v>40.0</c:v>
                </c:pt>
                <c:pt idx="4">
                  <c:v>45.0</c:v>
                </c:pt>
                <c:pt idx="5">
                  <c:v>50.0</c:v>
                </c:pt>
                <c:pt idx="6">
                  <c:v>55.0</c:v>
                </c:pt>
                <c:pt idx="7">
                  <c:v>60.0</c:v>
                </c:pt>
                <c:pt idx="8">
                  <c:v>65.0</c:v>
                </c:pt>
              </c:numCache>
            </c:numRef>
          </c:xVal>
          <c:yVal>
            <c:numRef>
              <c:f>rand4!$C$138:$K$138</c:f>
              <c:numCache>
                <c:formatCode>General</c:formatCode>
                <c:ptCount val="9"/>
                <c:pt idx="0">
                  <c:v>0.03125</c:v>
                </c:pt>
                <c:pt idx="1">
                  <c:v>0.15625</c:v>
                </c:pt>
                <c:pt idx="2">
                  <c:v>0.25</c:v>
                </c:pt>
                <c:pt idx="3">
                  <c:v>0.296875</c:v>
                </c:pt>
                <c:pt idx="4">
                  <c:v>0.515625</c:v>
                </c:pt>
                <c:pt idx="5">
                  <c:v>0.71875</c:v>
                </c:pt>
                <c:pt idx="6">
                  <c:v>0.8125</c:v>
                </c:pt>
                <c:pt idx="7">
                  <c:v>0.859375</c:v>
                </c:pt>
                <c:pt idx="8">
                  <c:v>0.921875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9833272"/>
        <c:axId val="2119839032"/>
      </c:scatterChart>
      <c:valAx>
        <c:axId val="2119833272"/>
        <c:scaling>
          <c:orientation val="minMax"/>
          <c:min val="10.0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PKA Energy (eV)</a:t>
                </a:r>
              </a:p>
            </c:rich>
          </c:tx>
          <c:layout>
            <c:manualLayout>
              <c:xMode val="edge"/>
              <c:yMode val="edge"/>
              <c:x val="0.43069082710815"/>
              <c:y val="0.932010243277849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19839032"/>
        <c:crosses val="autoZero"/>
        <c:crossBetween val="midCat"/>
      </c:valAx>
      <c:valAx>
        <c:axId val="211983903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Probaility of Frenkel Pair Production</a:t>
                </a:r>
              </a:p>
            </c:rich>
          </c:tx>
          <c:layout>
            <c:manualLayout>
              <c:xMode val="edge"/>
              <c:yMode val="edge"/>
              <c:x val="0.00427350427350427"/>
              <c:y val="0.070422535211267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19833272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347802678511"/>
          <c:y val="0.0704225352112676"/>
          <c:w val="0.824259034928326"/>
          <c:h val="0.7832473005535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none"/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rand4!$D$3:$J$3</c:f>
              <c:numCache>
                <c:formatCode>General</c:formatCode>
                <c:ptCount val="7"/>
                <c:pt idx="0">
                  <c:v>40.0</c:v>
                </c:pt>
                <c:pt idx="1">
                  <c:v>45.0</c:v>
                </c:pt>
                <c:pt idx="2">
                  <c:v>50.0</c:v>
                </c:pt>
                <c:pt idx="3">
                  <c:v>55.0</c:v>
                </c:pt>
                <c:pt idx="4">
                  <c:v>60.0</c:v>
                </c:pt>
                <c:pt idx="5">
                  <c:v>65.0</c:v>
                </c:pt>
                <c:pt idx="6">
                  <c:v>70.0</c:v>
                </c:pt>
              </c:numCache>
            </c:numRef>
          </c:xVal>
          <c:yVal>
            <c:numRef>
              <c:f>rand4!$D$68:$J$68</c:f>
              <c:numCache>
                <c:formatCode>General</c:formatCode>
                <c:ptCount val="7"/>
                <c:pt idx="0">
                  <c:v>0.046875</c:v>
                </c:pt>
                <c:pt idx="1">
                  <c:v>0.15625</c:v>
                </c:pt>
                <c:pt idx="2">
                  <c:v>0.375</c:v>
                </c:pt>
                <c:pt idx="3">
                  <c:v>0.453125</c:v>
                </c:pt>
                <c:pt idx="4">
                  <c:v>0.625</c:v>
                </c:pt>
                <c:pt idx="5">
                  <c:v>0.75</c:v>
                </c:pt>
                <c:pt idx="6">
                  <c:v>0.875</c:v>
                </c:pt>
              </c:numCache>
            </c:numRef>
          </c:yVal>
          <c:smooth val="0"/>
        </c:ser>
        <c:ser>
          <c:idx val="2"/>
          <c:order val="1"/>
          <c:spPr>
            <a:ln w="28575">
              <a:noFill/>
            </a:ln>
          </c:spPr>
          <c:marker>
            <c:symbol val="none"/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rand4!$C$73:$K$73</c:f>
              <c:numCache>
                <c:formatCode>General</c:formatCode>
                <c:ptCount val="9"/>
                <c:pt idx="0">
                  <c:v>25.0</c:v>
                </c:pt>
                <c:pt idx="1">
                  <c:v>30.0</c:v>
                </c:pt>
                <c:pt idx="2">
                  <c:v>35.0</c:v>
                </c:pt>
                <c:pt idx="3">
                  <c:v>40.0</c:v>
                </c:pt>
                <c:pt idx="4">
                  <c:v>45.0</c:v>
                </c:pt>
                <c:pt idx="5">
                  <c:v>50.0</c:v>
                </c:pt>
                <c:pt idx="6">
                  <c:v>55.0</c:v>
                </c:pt>
                <c:pt idx="7">
                  <c:v>60.0</c:v>
                </c:pt>
                <c:pt idx="8">
                  <c:v>65.0</c:v>
                </c:pt>
              </c:numCache>
            </c:numRef>
          </c:xVal>
          <c:yVal>
            <c:numRef>
              <c:f>rand4!$C$138:$K$138</c:f>
              <c:numCache>
                <c:formatCode>General</c:formatCode>
                <c:ptCount val="9"/>
                <c:pt idx="0">
                  <c:v>0.03125</c:v>
                </c:pt>
                <c:pt idx="1">
                  <c:v>0.15625</c:v>
                </c:pt>
                <c:pt idx="2">
                  <c:v>0.25</c:v>
                </c:pt>
                <c:pt idx="3">
                  <c:v>0.296875</c:v>
                </c:pt>
                <c:pt idx="4">
                  <c:v>0.515625</c:v>
                </c:pt>
                <c:pt idx="5">
                  <c:v>0.71875</c:v>
                </c:pt>
                <c:pt idx="6">
                  <c:v>0.8125</c:v>
                </c:pt>
                <c:pt idx="7">
                  <c:v>0.859375</c:v>
                </c:pt>
                <c:pt idx="8">
                  <c:v>0.921875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9875368"/>
        <c:axId val="2119881128"/>
      </c:scatterChart>
      <c:valAx>
        <c:axId val="2119875368"/>
        <c:scaling>
          <c:orientation val="minMax"/>
          <c:min val="10.0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PKA Energy (eV)</a:t>
                </a:r>
              </a:p>
            </c:rich>
          </c:tx>
          <c:layout>
            <c:manualLayout>
              <c:xMode val="edge"/>
              <c:yMode val="edge"/>
              <c:x val="0.43069082710815"/>
              <c:y val="0.932010243277849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19881128"/>
        <c:crosses val="autoZero"/>
        <c:crossBetween val="midCat"/>
      </c:valAx>
      <c:valAx>
        <c:axId val="211988112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Probaility of Frenkel Pair Production</a:t>
                </a:r>
              </a:p>
            </c:rich>
          </c:tx>
          <c:layout>
            <c:manualLayout>
              <c:xMode val="edge"/>
              <c:yMode val="edge"/>
              <c:x val="0.00427350427350427"/>
              <c:y val="0.070422535211267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19875368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300491284743"/>
          <c:y val="0.0381944444444444"/>
          <c:w val="0.830981559997308"/>
          <c:h val="0.815995039672538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rand5!$C$3:$O$3</c:f>
              <c:numCache>
                <c:formatCode>General</c:formatCode>
                <c:ptCount val="13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  <c:pt idx="9">
                  <c:v>65.0</c:v>
                </c:pt>
                <c:pt idx="10">
                  <c:v>70.0</c:v>
                </c:pt>
                <c:pt idx="11">
                  <c:v>75.0</c:v>
                </c:pt>
                <c:pt idx="12">
                  <c:v>80.0</c:v>
                </c:pt>
              </c:numCache>
            </c:numRef>
          </c:xVal>
          <c:yVal>
            <c:numRef>
              <c:f>rand5!$C$104:$O$104</c:f>
              <c:numCache>
                <c:formatCode>General</c:formatCode>
                <c:ptCount val="13"/>
                <c:pt idx="0">
                  <c:v>0.1</c:v>
                </c:pt>
                <c:pt idx="1">
                  <c:v>0.29</c:v>
                </c:pt>
                <c:pt idx="2">
                  <c:v>0.53</c:v>
                </c:pt>
                <c:pt idx="3">
                  <c:v>0.64</c:v>
                </c:pt>
                <c:pt idx="4">
                  <c:v>0.61</c:v>
                </c:pt>
                <c:pt idx="5">
                  <c:v>0.52</c:v>
                </c:pt>
                <c:pt idx="6">
                  <c:v>0.5</c:v>
                </c:pt>
                <c:pt idx="7">
                  <c:v>0.54</c:v>
                </c:pt>
                <c:pt idx="8">
                  <c:v>0.54</c:v>
                </c:pt>
                <c:pt idx="9">
                  <c:v>0.69</c:v>
                </c:pt>
                <c:pt idx="10">
                  <c:v>0.73</c:v>
                </c:pt>
                <c:pt idx="11">
                  <c:v>0.79</c:v>
                </c:pt>
                <c:pt idx="12">
                  <c:v>0.88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rand5!$B$107:$L$107</c:f>
              <c:numCache>
                <c:formatCode>General</c:formatCode>
                <c:ptCount val="11"/>
                <c:pt idx="0">
                  <c:v>15.0</c:v>
                </c:pt>
                <c:pt idx="1">
                  <c:v>20.0</c:v>
                </c:pt>
                <c:pt idx="2">
                  <c:v>25.0</c:v>
                </c:pt>
                <c:pt idx="3">
                  <c:v>30.0</c:v>
                </c:pt>
                <c:pt idx="4">
                  <c:v>35.0</c:v>
                </c:pt>
                <c:pt idx="5">
                  <c:v>40.0</c:v>
                </c:pt>
                <c:pt idx="6">
                  <c:v>45.0</c:v>
                </c:pt>
                <c:pt idx="7">
                  <c:v>50.0</c:v>
                </c:pt>
                <c:pt idx="8">
                  <c:v>55.0</c:v>
                </c:pt>
                <c:pt idx="9">
                  <c:v>60.0</c:v>
                </c:pt>
                <c:pt idx="10">
                  <c:v>65.0</c:v>
                </c:pt>
              </c:numCache>
            </c:numRef>
          </c:xVal>
          <c:yVal>
            <c:numRef>
              <c:f>rand5!$B$208:$L$208</c:f>
              <c:numCache>
                <c:formatCode>General</c:formatCode>
                <c:ptCount val="11"/>
                <c:pt idx="0">
                  <c:v>0.09</c:v>
                </c:pt>
                <c:pt idx="1">
                  <c:v>0.3</c:v>
                </c:pt>
                <c:pt idx="2">
                  <c:v>0.57</c:v>
                </c:pt>
                <c:pt idx="3">
                  <c:v>0.64</c:v>
                </c:pt>
                <c:pt idx="4">
                  <c:v>0.67</c:v>
                </c:pt>
                <c:pt idx="5">
                  <c:v>0.67</c:v>
                </c:pt>
                <c:pt idx="6">
                  <c:v>0.67</c:v>
                </c:pt>
                <c:pt idx="7">
                  <c:v>0.7</c:v>
                </c:pt>
                <c:pt idx="8">
                  <c:v>0.79</c:v>
                </c:pt>
                <c:pt idx="9">
                  <c:v>0.81</c:v>
                </c:pt>
                <c:pt idx="10">
                  <c:v>0.94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9927640"/>
        <c:axId val="2119933208"/>
      </c:scatterChart>
      <c:valAx>
        <c:axId val="21199276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PKA Energy (eV)</a:t>
                </a:r>
              </a:p>
            </c:rich>
          </c:tx>
          <c:layout>
            <c:manualLayout>
              <c:xMode val="edge"/>
              <c:yMode val="edge"/>
              <c:x val="0.428398950131234"/>
              <c:y val="0.94074639107611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19933208"/>
        <c:crosses val="autoZero"/>
        <c:crossBetween val="midCat"/>
      </c:valAx>
      <c:valAx>
        <c:axId val="211993320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Probability of Frenkel Pair Production</a:t>
                </a:r>
              </a:p>
            </c:rich>
          </c:tx>
          <c:layout>
            <c:manualLayout>
              <c:xMode val="edge"/>
              <c:yMode val="edge"/>
              <c:x val="0.00462962962962963"/>
              <c:y val="0.064334536307961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1992764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327-95CA-E84D-9791-5C6DB45B30B7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5B3F-30B4-C84E-9C77-27309E290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3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327-95CA-E84D-9791-5C6DB45B30B7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5B3F-30B4-C84E-9C77-27309E290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3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327-95CA-E84D-9791-5C6DB45B30B7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5B3F-30B4-C84E-9C77-27309E290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4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327-95CA-E84D-9791-5C6DB45B30B7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5B3F-30B4-C84E-9C77-27309E290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327-95CA-E84D-9791-5C6DB45B30B7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5B3F-30B4-C84E-9C77-27309E290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0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327-95CA-E84D-9791-5C6DB45B30B7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5B3F-30B4-C84E-9C77-27309E290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7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327-95CA-E84D-9791-5C6DB45B30B7}" type="datetimeFigureOut">
              <a:rPr lang="en-US" smtClean="0"/>
              <a:t>7/27/15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5B3F-30B4-C84E-9C77-27309E290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6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327-95CA-E84D-9791-5C6DB45B30B7}" type="datetimeFigureOut">
              <a:rPr lang="en-US" smtClean="0"/>
              <a:t>7/27/15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5B3F-30B4-C84E-9C77-27309E290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6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327-95CA-E84D-9791-5C6DB45B30B7}" type="datetimeFigureOut">
              <a:rPr lang="en-US" smtClean="0"/>
              <a:t>7/27/15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5B3F-30B4-C84E-9C77-27309E290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5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327-95CA-E84D-9791-5C6DB45B30B7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5B3F-30B4-C84E-9C77-27309E290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5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327-95CA-E84D-9791-5C6DB45B30B7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5B3F-30B4-C84E-9C77-27309E290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F4327-95CA-E84D-9791-5C6DB45B30B7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35B3F-30B4-C84E-9C77-27309E290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9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9.xml"/><Relationship Id="rId3" Type="http://schemas.openxmlformats.org/officeDocument/2006/relationships/chart" Target="../charts/char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Relationship Id="rId3" Type="http://schemas.openxmlformats.org/officeDocument/2006/relationships/chart" Target="../charts/char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Relationship Id="rId3" Type="http://schemas.openxmlformats.org/officeDocument/2006/relationships/chart" Target="../charts/char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5.xml"/><Relationship Id="rId3" Type="http://schemas.openxmlformats.org/officeDocument/2006/relationships/chart" Target="../charts/char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7.xml"/><Relationship Id="rId3" Type="http://schemas.openxmlformats.org/officeDocument/2006/relationships/chart" Target="../charts/char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743082"/>
              </p:ext>
            </p:extLst>
          </p:nvPr>
        </p:nvGraphicFramePr>
        <p:xfrm>
          <a:off x="0" y="2053304"/>
          <a:ext cx="4617720" cy="3078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131464"/>
              </p:ext>
            </p:extLst>
          </p:nvPr>
        </p:nvGraphicFramePr>
        <p:xfrm>
          <a:off x="4526280" y="2053304"/>
          <a:ext cx="4617720" cy="3078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9863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395569"/>
              </p:ext>
            </p:extLst>
          </p:nvPr>
        </p:nvGraphicFramePr>
        <p:xfrm>
          <a:off x="0" y="1890009"/>
          <a:ext cx="4617720" cy="3082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290221"/>
              </p:ext>
            </p:extLst>
          </p:nvPr>
        </p:nvGraphicFramePr>
        <p:xfrm>
          <a:off x="4526280" y="1890009"/>
          <a:ext cx="4617720" cy="3082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5906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63" y="1"/>
            <a:ext cx="4114800" cy="13880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63" y="1542288"/>
            <a:ext cx="4114800" cy="13908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63" y="3087625"/>
            <a:ext cx="4114800" cy="13880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63" y="4629913"/>
            <a:ext cx="4114800" cy="1388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163" y="6172201"/>
            <a:ext cx="4114800" cy="13880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5163" y="1"/>
            <a:ext cx="4114800" cy="13880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5163" y="1545337"/>
            <a:ext cx="4114800" cy="13880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5163" y="3087625"/>
            <a:ext cx="4114800" cy="13880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5163" y="4634014"/>
            <a:ext cx="4114800" cy="13843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55163" y="6086857"/>
            <a:ext cx="4114800" cy="13880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-202065" y="620198"/>
            <a:ext cx="634962" cy="238527"/>
          </a:xfrm>
          <a:prstGeom prst="rect">
            <a:avLst/>
          </a:prstGeom>
          <a:noFill/>
        </p:spPr>
        <p:txBody>
          <a:bodyPr wrap="square" lIns="22860" tIns="11430" rIns="22860" bIns="11430" rtlCol="0">
            <a:spAutoFit/>
          </a:bodyPr>
          <a:lstStyle/>
          <a:p>
            <a:pPr algn="ctr"/>
            <a:r>
              <a:rPr lang="en-US" sz="1400" dirty="0" err="1"/>
              <a:t>d</a:t>
            </a:r>
            <a:r>
              <a:rPr lang="en-US" sz="1400" dirty="0" err="1" smtClean="0"/>
              <a:t>ir</a:t>
            </a:r>
            <a:r>
              <a:rPr lang="en-US" sz="1400" dirty="0" smtClean="0"/>
              <a:t> 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202065" y="2114476"/>
            <a:ext cx="634962" cy="238527"/>
          </a:xfrm>
          <a:prstGeom prst="rect">
            <a:avLst/>
          </a:prstGeom>
          <a:noFill/>
        </p:spPr>
        <p:txBody>
          <a:bodyPr wrap="square" lIns="22860" tIns="11430" rIns="22860" bIns="11430" rtlCol="0">
            <a:spAutoFit/>
          </a:bodyPr>
          <a:lstStyle/>
          <a:p>
            <a:pPr algn="ctr"/>
            <a:r>
              <a:rPr lang="en-US" sz="1400" dirty="0" err="1" smtClean="0"/>
              <a:t>dir</a:t>
            </a:r>
            <a:r>
              <a:rPr lang="en-US" sz="1400" dirty="0" smtClean="0"/>
              <a:t> 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202065" y="3658245"/>
            <a:ext cx="634962" cy="238527"/>
          </a:xfrm>
          <a:prstGeom prst="rect">
            <a:avLst/>
          </a:prstGeom>
          <a:noFill/>
        </p:spPr>
        <p:txBody>
          <a:bodyPr wrap="square" lIns="22860" tIns="11430" rIns="22860" bIns="11430" rtlCol="0">
            <a:spAutoFit/>
          </a:bodyPr>
          <a:lstStyle/>
          <a:p>
            <a:pPr algn="ctr"/>
            <a:r>
              <a:rPr lang="en-US" sz="1400" dirty="0" err="1" smtClean="0"/>
              <a:t>dir</a:t>
            </a:r>
            <a:r>
              <a:rPr lang="en-US" sz="1400" dirty="0" smtClean="0"/>
              <a:t> 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206823" y="5202013"/>
            <a:ext cx="634962" cy="238527"/>
          </a:xfrm>
          <a:prstGeom prst="rect">
            <a:avLst/>
          </a:prstGeom>
          <a:noFill/>
        </p:spPr>
        <p:txBody>
          <a:bodyPr wrap="square" lIns="22860" tIns="11430" rIns="22860" bIns="11430" rtlCol="0">
            <a:spAutoFit/>
          </a:bodyPr>
          <a:lstStyle/>
          <a:p>
            <a:pPr algn="ctr"/>
            <a:r>
              <a:rPr lang="en-US" sz="1400" dirty="0" err="1" smtClean="0"/>
              <a:t>dir</a:t>
            </a:r>
            <a:r>
              <a:rPr lang="en-US" sz="1400" dirty="0" smtClean="0"/>
              <a:t> </a:t>
            </a:r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-206823" y="6658192"/>
            <a:ext cx="634962" cy="238527"/>
          </a:xfrm>
          <a:prstGeom prst="rect">
            <a:avLst/>
          </a:prstGeom>
          <a:noFill/>
        </p:spPr>
        <p:txBody>
          <a:bodyPr wrap="square" lIns="22860" tIns="11430" rIns="22860" bIns="11430" rtlCol="0">
            <a:spAutoFit/>
          </a:bodyPr>
          <a:lstStyle/>
          <a:p>
            <a:pPr algn="ctr"/>
            <a:r>
              <a:rPr lang="en-US" sz="1400" dirty="0" err="1" smtClean="0"/>
              <a:t>dir</a:t>
            </a:r>
            <a:r>
              <a:rPr lang="en-US" sz="1400" dirty="0" smtClean="0"/>
              <a:t> </a:t>
            </a:r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4423088" y="620197"/>
            <a:ext cx="634962" cy="238527"/>
          </a:xfrm>
          <a:prstGeom prst="rect">
            <a:avLst/>
          </a:prstGeom>
          <a:noFill/>
        </p:spPr>
        <p:txBody>
          <a:bodyPr wrap="square" lIns="22860" tIns="11430" rIns="22860" bIns="11430" rtlCol="0">
            <a:spAutoFit/>
          </a:bodyPr>
          <a:lstStyle/>
          <a:p>
            <a:pPr algn="ctr"/>
            <a:r>
              <a:rPr lang="en-US" sz="1400" dirty="0" err="1" smtClean="0"/>
              <a:t>dir</a:t>
            </a:r>
            <a:r>
              <a:rPr lang="en-US" sz="1400" dirty="0" smtClean="0"/>
              <a:t> </a:t>
            </a:r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4423088" y="2114476"/>
            <a:ext cx="634962" cy="238527"/>
          </a:xfrm>
          <a:prstGeom prst="rect">
            <a:avLst/>
          </a:prstGeom>
          <a:noFill/>
        </p:spPr>
        <p:txBody>
          <a:bodyPr wrap="square" lIns="22860" tIns="11430" rIns="22860" bIns="11430" rtlCol="0">
            <a:spAutoFit/>
          </a:bodyPr>
          <a:lstStyle/>
          <a:p>
            <a:pPr algn="ctr"/>
            <a:r>
              <a:rPr lang="en-US" sz="1400" dirty="0" err="1" smtClean="0"/>
              <a:t>dir</a:t>
            </a:r>
            <a:r>
              <a:rPr lang="en-US" sz="1400" dirty="0" smtClean="0"/>
              <a:t> </a:t>
            </a:r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4461188" y="3658245"/>
            <a:ext cx="634962" cy="238527"/>
          </a:xfrm>
          <a:prstGeom prst="rect">
            <a:avLst/>
          </a:prstGeom>
          <a:noFill/>
        </p:spPr>
        <p:txBody>
          <a:bodyPr wrap="square" lIns="22860" tIns="11430" rIns="22860" bIns="11430" rtlCol="0">
            <a:spAutoFit/>
          </a:bodyPr>
          <a:lstStyle/>
          <a:p>
            <a:pPr algn="ctr"/>
            <a:r>
              <a:rPr lang="en-US" sz="1400" dirty="0" err="1" smtClean="0"/>
              <a:t>dir</a:t>
            </a:r>
            <a:r>
              <a:rPr lang="en-US" sz="1400" dirty="0" smtClean="0"/>
              <a:t> </a:t>
            </a:r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4423088" y="5202013"/>
            <a:ext cx="634962" cy="238527"/>
          </a:xfrm>
          <a:prstGeom prst="rect">
            <a:avLst/>
          </a:prstGeom>
          <a:noFill/>
        </p:spPr>
        <p:txBody>
          <a:bodyPr wrap="square" lIns="22860" tIns="11430" rIns="22860" bIns="11430" rtlCol="0">
            <a:spAutoFit/>
          </a:bodyPr>
          <a:lstStyle/>
          <a:p>
            <a:pPr algn="ctr"/>
            <a:r>
              <a:rPr lang="en-US" sz="1400" dirty="0" err="1" smtClean="0"/>
              <a:t>dir</a:t>
            </a:r>
            <a:r>
              <a:rPr lang="en-US" sz="1400" dirty="0" smtClean="0"/>
              <a:t> </a:t>
            </a:r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4423088" y="6658192"/>
            <a:ext cx="634962" cy="238527"/>
          </a:xfrm>
          <a:prstGeom prst="rect">
            <a:avLst/>
          </a:prstGeom>
          <a:noFill/>
        </p:spPr>
        <p:txBody>
          <a:bodyPr wrap="square" lIns="22860" tIns="11430" rIns="22860" bIns="11430" rtlCol="0">
            <a:spAutoFit/>
          </a:bodyPr>
          <a:lstStyle/>
          <a:p>
            <a:pPr algn="ctr"/>
            <a:r>
              <a:rPr lang="en-US" sz="1400" dirty="0" err="1" smtClean="0"/>
              <a:t>dir</a:t>
            </a:r>
            <a:r>
              <a:rPr lang="en-US" sz="1400" dirty="0" smtClean="0"/>
              <a:t> </a:t>
            </a:r>
            <a:r>
              <a:rPr lang="en-US" sz="1400" dirty="0" smtClean="0"/>
              <a:t>10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64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268344"/>
              </p:ext>
            </p:extLst>
          </p:nvPr>
        </p:nvGraphicFramePr>
        <p:xfrm>
          <a:off x="0" y="1900771"/>
          <a:ext cx="4617720" cy="3082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157956"/>
              </p:ext>
            </p:extLst>
          </p:nvPr>
        </p:nvGraphicFramePr>
        <p:xfrm>
          <a:off x="4526280" y="1900771"/>
          <a:ext cx="4617720" cy="3082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3784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859716"/>
              </p:ext>
            </p:extLst>
          </p:nvPr>
        </p:nvGraphicFramePr>
        <p:xfrm>
          <a:off x="0" y="1890009"/>
          <a:ext cx="4617720" cy="3082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626204"/>
              </p:ext>
            </p:extLst>
          </p:nvPr>
        </p:nvGraphicFramePr>
        <p:xfrm>
          <a:off x="4526280" y="1890009"/>
          <a:ext cx="4617720" cy="3082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590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258901"/>
              </p:ext>
            </p:extLst>
          </p:nvPr>
        </p:nvGraphicFramePr>
        <p:xfrm>
          <a:off x="0" y="1750105"/>
          <a:ext cx="4617720" cy="3082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616283"/>
              </p:ext>
            </p:extLst>
          </p:nvPr>
        </p:nvGraphicFramePr>
        <p:xfrm>
          <a:off x="4526280" y="1750105"/>
          <a:ext cx="4617720" cy="3082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1593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582434"/>
              </p:ext>
            </p:extLst>
          </p:nvPr>
        </p:nvGraphicFramePr>
        <p:xfrm>
          <a:off x="0" y="1879248"/>
          <a:ext cx="4617720" cy="3082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654611"/>
              </p:ext>
            </p:extLst>
          </p:nvPr>
        </p:nvGraphicFramePr>
        <p:xfrm>
          <a:off x="4526280" y="1879248"/>
          <a:ext cx="4617720" cy="3082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590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671405"/>
              </p:ext>
            </p:extLst>
          </p:nvPr>
        </p:nvGraphicFramePr>
        <p:xfrm>
          <a:off x="0" y="1890009"/>
          <a:ext cx="4617720" cy="3082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664139"/>
              </p:ext>
            </p:extLst>
          </p:nvPr>
        </p:nvGraphicFramePr>
        <p:xfrm>
          <a:off x="4526280" y="1890009"/>
          <a:ext cx="4617720" cy="3082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590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487329"/>
              </p:ext>
            </p:extLst>
          </p:nvPr>
        </p:nvGraphicFramePr>
        <p:xfrm>
          <a:off x="0" y="1890010"/>
          <a:ext cx="4617720" cy="3082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699737"/>
              </p:ext>
            </p:extLst>
          </p:nvPr>
        </p:nvGraphicFramePr>
        <p:xfrm>
          <a:off x="4526280" y="1890010"/>
          <a:ext cx="4617720" cy="3082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590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146816"/>
              </p:ext>
            </p:extLst>
          </p:nvPr>
        </p:nvGraphicFramePr>
        <p:xfrm>
          <a:off x="0" y="1879248"/>
          <a:ext cx="4617720" cy="3082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839806"/>
              </p:ext>
            </p:extLst>
          </p:nvPr>
        </p:nvGraphicFramePr>
        <p:xfrm>
          <a:off x="4526280" y="1879248"/>
          <a:ext cx="4617720" cy="3082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590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740052"/>
              </p:ext>
            </p:extLst>
          </p:nvPr>
        </p:nvGraphicFramePr>
        <p:xfrm>
          <a:off x="-20792" y="1890009"/>
          <a:ext cx="4617720" cy="3082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272328"/>
              </p:ext>
            </p:extLst>
          </p:nvPr>
        </p:nvGraphicFramePr>
        <p:xfrm>
          <a:off x="4526280" y="1890009"/>
          <a:ext cx="4617720" cy="3082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590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79304</TotalTime>
  <Words>220</Words>
  <Application>Microsoft Macintosh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Beeler</dc:creator>
  <cp:lastModifiedBy>Benjamin Beeler</cp:lastModifiedBy>
  <cp:revision>10</cp:revision>
  <dcterms:created xsi:type="dcterms:W3CDTF">2015-04-29T22:46:24Z</dcterms:created>
  <dcterms:modified xsi:type="dcterms:W3CDTF">2015-07-27T23:02:06Z</dcterms:modified>
</cp:coreProperties>
</file>