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3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500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500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500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Benjamin\Documents\davis_work\TDE_iron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531310498922"/>
          <c:y val="4.2951549299585397E-2"/>
          <c:w val="0.82470706059436505"/>
          <c:h val="0.820440670928694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rand10!$O$35</c:f>
              <c:strCache>
                <c:ptCount val="1"/>
                <c:pt idx="0">
                  <c:v>Unstrained</c:v>
                </c:pt>
              </c:strCache>
            </c:strRef>
          </c:tx>
          <c:invertIfNegative val="0"/>
          <c:cat>
            <c:strRef>
              <c:f>rand10!$N$36:$N$45</c:f>
              <c:strCache>
                <c:ptCount val="10"/>
                <c:pt idx="0">
                  <c:v>dir1</c:v>
                </c:pt>
                <c:pt idx="1">
                  <c:v>dir2</c:v>
                </c:pt>
                <c:pt idx="2">
                  <c:v>dir3</c:v>
                </c:pt>
                <c:pt idx="3">
                  <c:v>dir4</c:v>
                </c:pt>
                <c:pt idx="4">
                  <c:v>dir5</c:v>
                </c:pt>
                <c:pt idx="5">
                  <c:v>dir6</c:v>
                </c:pt>
                <c:pt idx="6">
                  <c:v>dir7</c:v>
                </c:pt>
                <c:pt idx="7">
                  <c:v>dir8</c:v>
                </c:pt>
                <c:pt idx="8">
                  <c:v>dir9</c:v>
                </c:pt>
                <c:pt idx="9">
                  <c:v>dir10</c:v>
                </c:pt>
              </c:strCache>
            </c:strRef>
          </c:cat>
          <c:val>
            <c:numRef>
              <c:f>rand10!$O$36:$O$45</c:f>
              <c:numCache>
                <c:formatCode>General</c:formatCode>
                <c:ptCount val="10"/>
                <c:pt idx="0">
                  <c:v>68</c:v>
                </c:pt>
                <c:pt idx="1">
                  <c:v>20</c:v>
                </c:pt>
                <c:pt idx="2">
                  <c:v>29</c:v>
                </c:pt>
                <c:pt idx="3">
                  <c:v>56</c:v>
                </c:pt>
                <c:pt idx="4">
                  <c:v>29</c:v>
                </c:pt>
                <c:pt idx="5">
                  <c:v>48</c:v>
                </c:pt>
                <c:pt idx="6">
                  <c:v>93</c:v>
                </c:pt>
                <c:pt idx="7">
                  <c:v>74</c:v>
                </c:pt>
                <c:pt idx="8">
                  <c:v>54</c:v>
                </c:pt>
                <c:pt idx="9">
                  <c:v>42</c:v>
                </c:pt>
              </c:numCache>
            </c:numRef>
          </c:val>
        </c:ser>
        <c:ser>
          <c:idx val="1"/>
          <c:order val="1"/>
          <c:tx>
            <c:strRef>
              <c:f>rand10!$P$35</c:f>
              <c:strCache>
                <c:ptCount val="1"/>
                <c:pt idx="0">
                  <c:v>Hyd 2%</c:v>
                </c:pt>
              </c:strCache>
            </c:strRef>
          </c:tx>
          <c:invertIfNegative val="0"/>
          <c:cat>
            <c:strRef>
              <c:f>rand10!$N$36:$N$45</c:f>
              <c:strCache>
                <c:ptCount val="10"/>
                <c:pt idx="0">
                  <c:v>dir1</c:v>
                </c:pt>
                <c:pt idx="1">
                  <c:v>dir2</c:v>
                </c:pt>
                <c:pt idx="2">
                  <c:v>dir3</c:v>
                </c:pt>
                <c:pt idx="3">
                  <c:v>dir4</c:v>
                </c:pt>
                <c:pt idx="4">
                  <c:v>dir5</c:v>
                </c:pt>
                <c:pt idx="5">
                  <c:v>dir6</c:v>
                </c:pt>
                <c:pt idx="6">
                  <c:v>dir7</c:v>
                </c:pt>
                <c:pt idx="7">
                  <c:v>dir8</c:v>
                </c:pt>
                <c:pt idx="8">
                  <c:v>dir9</c:v>
                </c:pt>
                <c:pt idx="9">
                  <c:v>dir10</c:v>
                </c:pt>
              </c:strCache>
            </c:strRef>
          </c:cat>
          <c:val>
            <c:numRef>
              <c:f>rand10!$P$36:$P$45</c:f>
              <c:numCache>
                <c:formatCode>General</c:formatCode>
                <c:ptCount val="10"/>
                <c:pt idx="0">
                  <c:v>63</c:v>
                </c:pt>
                <c:pt idx="1">
                  <c:v>17</c:v>
                </c:pt>
                <c:pt idx="2">
                  <c:v>24</c:v>
                </c:pt>
                <c:pt idx="3">
                  <c:v>45</c:v>
                </c:pt>
                <c:pt idx="4">
                  <c:v>24</c:v>
                </c:pt>
                <c:pt idx="5">
                  <c:v>33</c:v>
                </c:pt>
                <c:pt idx="6">
                  <c:v>64</c:v>
                </c:pt>
                <c:pt idx="7">
                  <c:v>64</c:v>
                </c:pt>
                <c:pt idx="8">
                  <c:v>46</c:v>
                </c:pt>
                <c:pt idx="9">
                  <c:v>30</c:v>
                </c:pt>
              </c:numCache>
            </c:numRef>
          </c:val>
        </c:ser>
        <c:ser>
          <c:idx val="2"/>
          <c:order val="2"/>
          <c:tx>
            <c:strRef>
              <c:f>rand10!$Q$35</c:f>
              <c:strCache>
                <c:ptCount val="1"/>
                <c:pt idx="0">
                  <c:v>Bain 5%</c:v>
                </c:pt>
              </c:strCache>
            </c:strRef>
          </c:tx>
          <c:invertIfNegative val="0"/>
          <c:cat>
            <c:strRef>
              <c:f>rand10!$N$36:$N$45</c:f>
              <c:strCache>
                <c:ptCount val="10"/>
                <c:pt idx="0">
                  <c:v>dir1</c:v>
                </c:pt>
                <c:pt idx="1">
                  <c:v>dir2</c:v>
                </c:pt>
                <c:pt idx="2">
                  <c:v>dir3</c:v>
                </c:pt>
                <c:pt idx="3">
                  <c:v>dir4</c:v>
                </c:pt>
                <c:pt idx="4">
                  <c:v>dir5</c:v>
                </c:pt>
                <c:pt idx="5">
                  <c:v>dir6</c:v>
                </c:pt>
                <c:pt idx="6">
                  <c:v>dir7</c:v>
                </c:pt>
                <c:pt idx="7">
                  <c:v>dir8</c:v>
                </c:pt>
                <c:pt idx="8">
                  <c:v>dir9</c:v>
                </c:pt>
                <c:pt idx="9">
                  <c:v>dir10</c:v>
                </c:pt>
              </c:strCache>
            </c:strRef>
          </c:cat>
          <c:val>
            <c:numRef>
              <c:f>rand10!$Q$36:$Q$45</c:f>
              <c:numCache>
                <c:formatCode>General</c:formatCode>
                <c:ptCount val="10"/>
                <c:pt idx="0">
                  <c:v>58.7</c:v>
                </c:pt>
                <c:pt idx="1">
                  <c:v>17.8</c:v>
                </c:pt>
                <c:pt idx="2">
                  <c:v>29</c:v>
                </c:pt>
                <c:pt idx="3">
                  <c:v>61</c:v>
                </c:pt>
                <c:pt idx="4">
                  <c:v>29.2</c:v>
                </c:pt>
                <c:pt idx="5">
                  <c:v>51.3</c:v>
                </c:pt>
                <c:pt idx="6">
                  <c:v>68.099999999999994</c:v>
                </c:pt>
                <c:pt idx="7">
                  <c:v>62.3</c:v>
                </c:pt>
                <c:pt idx="8">
                  <c:v>45.5</c:v>
                </c:pt>
                <c:pt idx="9">
                  <c:v>55.6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4046800"/>
        <c:axId val="344040920"/>
      </c:barChart>
      <c:catAx>
        <c:axId val="34404680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Direction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344040920"/>
        <c:crosses val="autoZero"/>
        <c:auto val="1"/>
        <c:lblAlgn val="ctr"/>
        <c:lblOffset val="100"/>
        <c:noMultiLvlLbl val="0"/>
      </c:catAx>
      <c:valAx>
        <c:axId val="3440409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Displacement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4046800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24513068678915137"/>
          <c:y val="7.3209208223972005E-2"/>
          <c:w val="0.13668305503901601"/>
          <c:h val="0.18792252383407701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02531310498922"/>
          <c:y val="4.2951549299585397E-2"/>
          <c:w val="0.82470706059436505"/>
          <c:h val="0.8204406709286949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rand10!$S$35</c:f>
              <c:strCache>
                <c:ptCount val="1"/>
                <c:pt idx="0">
                  <c:v>Unstrained</c:v>
                </c:pt>
              </c:strCache>
            </c:strRef>
          </c:tx>
          <c:invertIfNegative val="0"/>
          <c:cat>
            <c:strRef>
              <c:f>rand10!$N$36:$N$45</c:f>
              <c:strCache>
                <c:ptCount val="10"/>
                <c:pt idx="0">
                  <c:v>dir1</c:v>
                </c:pt>
                <c:pt idx="1">
                  <c:v>dir2</c:v>
                </c:pt>
                <c:pt idx="2">
                  <c:v>dir3</c:v>
                </c:pt>
                <c:pt idx="3">
                  <c:v>dir4</c:v>
                </c:pt>
                <c:pt idx="4">
                  <c:v>dir5</c:v>
                </c:pt>
                <c:pt idx="5">
                  <c:v>dir6</c:v>
                </c:pt>
                <c:pt idx="6">
                  <c:v>dir7</c:v>
                </c:pt>
                <c:pt idx="7">
                  <c:v>dir8</c:v>
                </c:pt>
                <c:pt idx="8">
                  <c:v>dir9</c:v>
                </c:pt>
                <c:pt idx="9">
                  <c:v>dir10</c:v>
                </c:pt>
              </c:strCache>
            </c:strRef>
          </c:cat>
          <c:val>
            <c:numRef>
              <c:f>rand10!$S$36:$S$45</c:f>
              <c:numCache>
                <c:formatCode>General</c:formatCode>
                <c:ptCount val="10"/>
                <c:pt idx="0">
                  <c:v>80.5</c:v>
                </c:pt>
                <c:pt idx="1">
                  <c:v>22.9</c:v>
                </c:pt>
                <c:pt idx="2">
                  <c:v>67.7</c:v>
                </c:pt>
                <c:pt idx="3">
                  <c:v>61</c:v>
                </c:pt>
                <c:pt idx="4">
                  <c:v>64.900000000000006</c:v>
                </c:pt>
                <c:pt idx="5">
                  <c:v>57.8</c:v>
                </c:pt>
                <c:pt idx="6">
                  <c:v>89.3</c:v>
                </c:pt>
                <c:pt idx="7">
                  <c:v>81.599999999999994</c:v>
                </c:pt>
                <c:pt idx="8">
                  <c:v>59.7</c:v>
                </c:pt>
                <c:pt idx="9">
                  <c:v>54</c:v>
                </c:pt>
              </c:numCache>
            </c:numRef>
          </c:val>
        </c:ser>
        <c:ser>
          <c:idx val="1"/>
          <c:order val="1"/>
          <c:tx>
            <c:strRef>
              <c:f>rand10!$T$35</c:f>
              <c:strCache>
                <c:ptCount val="1"/>
                <c:pt idx="0">
                  <c:v>Hyd 2%</c:v>
                </c:pt>
              </c:strCache>
            </c:strRef>
          </c:tx>
          <c:spPr>
            <a:pattFill prst="dkHorz">
              <a:fgClr>
                <a:schemeClr val="accent2"/>
              </a:fgClr>
              <a:bgClr>
                <a:schemeClr val="bg1"/>
              </a:bgClr>
            </a:pattFill>
            <a:ln>
              <a:solidFill>
                <a:schemeClr val="accent2"/>
              </a:solidFill>
            </a:ln>
          </c:spPr>
          <c:invertIfNegative val="0"/>
          <c:cat>
            <c:strRef>
              <c:f>rand10!$N$36:$N$45</c:f>
              <c:strCache>
                <c:ptCount val="10"/>
                <c:pt idx="0">
                  <c:v>dir1</c:v>
                </c:pt>
                <c:pt idx="1">
                  <c:v>dir2</c:v>
                </c:pt>
                <c:pt idx="2">
                  <c:v>dir3</c:v>
                </c:pt>
                <c:pt idx="3">
                  <c:v>dir4</c:v>
                </c:pt>
                <c:pt idx="4">
                  <c:v>dir5</c:v>
                </c:pt>
                <c:pt idx="5">
                  <c:v>dir6</c:v>
                </c:pt>
                <c:pt idx="6">
                  <c:v>dir7</c:v>
                </c:pt>
                <c:pt idx="7">
                  <c:v>dir8</c:v>
                </c:pt>
                <c:pt idx="8">
                  <c:v>dir9</c:v>
                </c:pt>
                <c:pt idx="9">
                  <c:v>dir10</c:v>
                </c:pt>
              </c:strCache>
            </c:strRef>
          </c:cat>
          <c:val>
            <c:numRef>
              <c:f>rand10!$T$36:$T$45</c:f>
              <c:numCache>
                <c:formatCode>General</c:formatCode>
                <c:ptCount val="10"/>
                <c:pt idx="0">
                  <c:v>54.2</c:v>
                </c:pt>
                <c:pt idx="1">
                  <c:v>18.100000000000001</c:v>
                </c:pt>
                <c:pt idx="2">
                  <c:v>30.4</c:v>
                </c:pt>
                <c:pt idx="3">
                  <c:v>51.9</c:v>
                </c:pt>
                <c:pt idx="4">
                  <c:v>48.9</c:v>
                </c:pt>
                <c:pt idx="5">
                  <c:v>46.2</c:v>
                </c:pt>
                <c:pt idx="6">
                  <c:v>76.8</c:v>
                </c:pt>
                <c:pt idx="7">
                  <c:v>69.400000000000006</c:v>
                </c:pt>
                <c:pt idx="8">
                  <c:v>51.1</c:v>
                </c:pt>
                <c:pt idx="9">
                  <c:v>37.4</c:v>
                </c:pt>
              </c:numCache>
            </c:numRef>
          </c:val>
        </c:ser>
        <c:ser>
          <c:idx val="2"/>
          <c:order val="2"/>
          <c:tx>
            <c:strRef>
              <c:f>rand10!$U$35</c:f>
              <c:strCache>
                <c:ptCount val="1"/>
                <c:pt idx="0">
                  <c:v>Bain 5%</c:v>
                </c:pt>
              </c:strCache>
            </c:strRef>
          </c:tx>
          <c:spPr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accent3"/>
              </a:solidFill>
            </a:ln>
          </c:spPr>
          <c:invertIfNegative val="0"/>
          <c:cat>
            <c:strRef>
              <c:f>rand10!$N$36:$N$45</c:f>
              <c:strCache>
                <c:ptCount val="10"/>
                <c:pt idx="0">
                  <c:v>dir1</c:v>
                </c:pt>
                <c:pt idx="1">
                  <c:v>dir2</c:v>
                </c:pt>
                <c:pt idx="2">
                  <c:v>dir3</c:v>
                </c:pt>
                <c:pt idx="3">
                  <c:v>dir4</c:v>
                </c:pt>
                <c:pt idx="4">
                  <c:v>dir5</c:v>
                </c:pt>
                <c:pt idx="5">
                  <c:v>dir6</c:v>
                </c:pt>
                <c:pt idx="6">
                  <c:v>dir7</c:v>
                </c:pt>
                <c:pt idx="7">
                  <c:v>dir8</c:v>
                </c:pt>
                <c:pt idx="8">
                  <c:v>dir9</c:v>
                </c:pt>
                <c:pt idx="9">
                  <c:v>dir10</c:v>
                </c:pt>
              </c:strCache>
            </c:strRef>
          </c:cat>
          <c:val>
            <c:numRef>
              <c:f>rand10!$U$36:$U$45</c:f>
              <c:numCache>
                <c:formatCode>General</c:formatCode>
                <c:ptCount val="10"/>
                <c:pt idx="0">
                  <c:v>77.7</c:v>
                </c:pt>
                <c:pt idx="1">
                  <c:v>22.2</c:v>
                </c:pt>
                <c:pt idx="2">
                  <c:v>60.25</c:v>
                </c:pt>
                <c:pt idx="3">
                  <c:v>68.400000000000006</c:v>
                </c:pt>
                <c:pt idx="4">
                  <c:v>39.200000000000003</c:v>
                </c:pt>
                <c:pt idx="5">
                  <c:v>53</c:v>
                </c:pt>
                <c:pt idx="6">
                  <c:v>66.900000000000006</c:v>
                </c:pt>
                <c:pt idx="7">
                  <c:v>57</c:v>
                </c:pt>
                <c:pt idx="8">
                  <c:v>41.7</c:v>
                </c:pt>
                <c:pt idx="9">
                  <c:v>59.3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4044448"/>
        <c:axId val="344037000"/>
      </c:barChart>
      <c:catAx>
        <c:axId val="344044448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Direction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crossAx val="344037000"/>
        <c:crosses val="autoZero"/>
        <c:auto val="1"/>
        <c:lblAlgn val="ctr"/>
        <c:lblOffset val="100"/>
        <c:noMultiLvlLbl val="0"/>
      </c:catAx>
      <c:valAx>
        <c:axId val="34403700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Displacement Energy (eV)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44044448"/>
        <c:crosses val="autoZero"/>
        <c:crossBetween val="between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2490466030068299"/>
          <c:y val="7.3211276287402371E-2"/>
          <c:w val="0.13668305503901601"/>
          <c:h val="0.18792252383407701"/>
        </c:manualLayout>
      </c:layout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380861913877806E-2"/>
          <c:y val="2.2842637311379602E-2"/>
          <c:w val="0.86961702145346298"/>
          <c:h val="0.81974641075318599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Unstrained</c:v>
                </c:pt>
              </c:strCache>
            </c:strRef>
          </c:tx>
          <c:spPr>
            <a:ln w="47625">
              <a:solidFill>
                <a:schemeClr val="accent1"/>
              </a:solidFill>
            </a:ln>
          </c:spPr>
          <c:xVal>
            <c:numRef>
              <c:f>Sheet1!$B$2:$R$2</c:f>
              <c:numCache>
                <c:formatCode>General</c:formatCode>
                <c:ptCount val="17"/>
                <c:pt idx="0">
                  <c:v>15</c:v>
                </c:pt>
                <c:pt idx="1">
                  <c:v>17.5</c:v>
                </c:pt>
                <c:pt idx="2">
                  <c:v>20</c:v>
                </c:pt>
                <c:pt idx="3">
                  <c:v>22.5</c:v>
                </c:pt>
                <c:pt idx="4">
                  <c:v>25</c:v>
                </c:pt>
                <c:pt idx="5">
                  <c:v>27.5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60</c:v>
                </c:pt>
                <c:pt idx="10">
                  <c:v>70</c:v>
                </c:pt>
                <c:pt idx="11">
                  <c:v>80</c:v>
                </c:pt>
                <c:pt idx="12">
                  <c:v>90</c:v>
                </c:pt>
                <c:pt idx="13">
                  <c:v>100</c:v>
                </c:pt>
                <c:pt idx="14">
                  <c:v>110</c:v>
                </c:pt>
                <c:pt idx="15">
                  <c:v>120</c:v>
                </c:pt>
                <c:pt idx="16">
                  <c:v>130</c:v>
                </c:pt>
              </c:numCache>
            </c:numRef>
          </c:xVal>
          <c:yVal>
            <c:numRef>
              <c:f>Sheet1!$B$13:$R$13</c:f>
              <c:numCache>
                <c:formatCode>General</c:formatCode>
                <c:ptCount val="17"/>
                <c:pt idx="0">
                  <c:v>1.0937499999999999E-2</c:v>
                </c:pt>
                <c:pt idx="1">
                  <c:v>2.8515624999999999E-2</c:v>
                </c:pt>
                <c:pt idx="2">
                  <c:v>6.0937499999999999E-2</c:v>
                </c:pt>
                <c:pt idx="3">
                  <c:v>9.8437499999999997E-2</c:v>
                </c:pt>
                <c:pt idx="4">
                  <c:v>0.14921875000000001</c:v>
                </c:pt>
                <c:pt idx="5">
                  <c:v>0.177734375</c:v>
                </c:pt>
                <c:pt idx="6">
                  <c:v>0.22968749999999999</c:v>
                </c:pt>
                <c:pt idx="7">
                  <c:v>0.34531250000000002</c:v>
                </c:pt>
                <c:pt idx="8">
                  <c:v>0.40156249999999999</c:v>
                </c:pt>
                <c:pt idx="9">
                  <c:v>0.4921875</c:v>
                </c:pt>
                <c:pt idx="10">
                  <c:v>0.609375</c:v>
                </c:pt>
                <c:pt idx="11">
                  <c:v>0.72031250000000002</c:v>
                </c:pt>
                <c:pt idx="12">
                  <c:v>0.83437499999999998</c:v>
                </c:pt>
                <c:pt idx="13">
                  <c:v>0.89375000000000004</c:v>
                </c:pt>
                <c:pt idx="14">
                  <c:v>0.94374999999999998</c:v>
                </c:pt>
                <c:pt idx="15">
                  <c:v>0.97187500000000004</c:v>
                </c:pt>
                <c:pt idx="16">
                  <c:v>0.98281249999999998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Sheet1!$A$17</c:f>
              <c:strCache>
                <c:ptCount val="1"/>
                <c:pt idx="0">
                  <c:v>Hyd 2%</c:v>
                </c:pt>
              </c:strCache>
            </c:strRef>
          </c:tx>
          <c:spPr>
            <a:ln w="47625">
              <a:solidFill>
                <a:schemeClr val="accent2"/>
              </a:solidFill>
            </a:ln>
          </c:spPr>
          <c:xVal>
            <c:numRef>
              <c:f>Sheet1!$B$17:$O$17</c:f>
              <c:numCache>
                <c:formatCode>General</c:formatCode>
                <c:ptCount val="14"/>
                <c:pt idx="0">
                  <c:v>12.5</c:v>
                </c:pt>
                <c:pt idx="1">
                  <c:v>15</c:v>
                </c:pt>
                <c:pt idx="2">
                  <c:v>17.5</c:v>
                </c:pt>
                <c:pt idx="3">
                  <c:v>20</c:v>
                </c:pt>
                <c:pt idx="4">
                  <c:v>22.5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60</c:v>
                </c:pt>
                <c:pt idx="10">
                  <c:v>70</c:v>
                </c:pt>
                <c:pt idx="11">
                  <c:v>80</c:v>
                </c:pt>
                <c:pt idx="12">
                  <c:v>90</c:v>
                </c:pt>
                <c:pt idx="13">
                  <c:v>100</c:v>
                </c:pt>
              </c:numCache>
            </c:numRef>
          </c:xVal>
          <c:yVal>
            <c:numRef>
              <c:f>Sheet1!$B$28:$O$28</c:f>
              <c:numCache>
                <c:formatCode>General</c:formatCode>
                <c:ptCount val="14"/>
                <c:pt idx="0">
                  <c:v>1.4453125000000001E-2</c:v>
                </c:pt>
                <c:pt idx="1">
                  <c:v>3.0468749999999999E-2</c:v>
                </c:pt>
                <c:pt idx="2">
                  <c:v>6.6796875000000006E-2</c:v>
                </c:pt>
                <c:pt idx="3">
                  <c:v>0.12968750000000001</c:v>
                </c:pt>
                <c:pt idx="4">
                  <c:v>0.173828125</c:v>
                </c:pt>
                <c:pt idx="5">
                  <c:v>0.23281250000000001</c:v>
                </c:pt>
                <c:pt idx="6">
                  <c:v>0.35781249999999998</c:v>
                </c:pt>
                <c:pt idx="7">
                  <c:v>0.45</c:v>
                </c:pt>
                <c:pt idx="8">
                  <c:v>0.52500000000000002</c:v>
                </c:pt>
                <c:pt idx="9">
                  <c:v>0.66093749999999996</c:v>
                </c:pt>
                <c:pt idx="10">
                  <c:v>0.76249999999999996</c:v>
                </c:pt>
                <c:pt idx="11">
                  <c:v>0.8515625</c:v>
                </c:pt>
                <c:pt idx="12">
                  <c:v>0.89687499999999998</c:v>
                </c:pt>
                <c:pt idx="13">
                  <c:v>0.9375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Sheet1!$A$30</c:f>
              <c:strCache>
                <c:ptCount val="1"/>
                <c:pt idx="0">
                  <c:v>Bain 5%</c:v>
                </c:pt>
              </c:strCache>
            </c:strRef>
          </c:tx>
          <c:spPr>
            <a:ln w="47625">
              <a:solidFill>
                <a:schemeClr val="accent3"/>
              </a:solidFill>
            </a:ln>
          </c:spPr>
          <c:xVal>
            <c:numRef>
              <c:f>Sheet1!$B$30:$M$30</c:f>
              <c:numCache>
                <c:formatCode>General</c:formatCode>
                <c:ptCount val="12"/>
                <c:pt idx="0">
                  <c:v>15</c:v>
                </c:pt>
                <c:pt idx="1">
                  <c:v>20</c:v>
                </c:pt>
                <c:pt idx="2">
                  <c:v>25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  <c:pt idx="11">
                  <c:v>110</c:v>
                </c:pt>
              </c:numCache>
            </c:numRef>
          </c:xVal>
          <c:yVal>
            <c:numRef>
              <c:f>Sheet1!$B$41:$M$41</c:f>
              <c:numCache>
                <c:formatCode>General</c:formatCode>
                <c:ptCount val="12"/>
                <c:pt idx="0">
                  <c:v>6.2500000000000003E-3</c:v>
                </c:pt>
                <c:pt idx="1">
                  <c:v>5.6250000000000001E-2</c:v>
                </c:pt>
                <c:pt idx="2">
                  <c:v>0.14765624999999999</c:v>
                </c:pt>
                <c:pt idx="3">
                  <c:v>0.24843750000000001</c:v>
                </c:pt>
                <c:pt idx="4">
                  <c:v>0.40937499999999999</c:v>
                </c:pt>
                <c:pt idx="5">
                  <c:v>0.46562500000000001</c:v>
                </c:pt>
                <c:pt idx="6">
                  <c:v>0.55156249999999996</c:v>
                </c:pt>
                <c:pt idx="7">
                  <c:v>0.65468749999999998</c:v>
                </c:pt>
                <c:pt idx="8">
                  <c:v>0.75468749999999996</c:v>
                </c:pt>
                <c:pt idx="9">
                  <c:v>0.83281249999999996</c:v>
                </c:pt>
                <c:pt idx="10">
                  <c:v>0.90312499999999996</c:v>
                </c:pt>
                <c:pt idx="11">
                  <c:v>0.9375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036216"/>
        <c:axId val="344036608"/>
      </c:scatterChart>
      <c:valAx>
        <c:axId val="3440362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44036608"/>
        <c:crosses val="autoZero"/>
        <c:crossBetween val="midCat"/>
      </c:valAx>
      <c:valAx>
        <c:axId val="344036608"/>
        <c:scaling>
          <c:orientation val="minMax"/>
          <c:max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Probability  of Frenkel Pair Production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44036216"/>
        <c:crosses val="autoZero"/>
        <c:crossBetween val="midCat"/>
        <c:majorUnit val="0.2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636379411686264"/>
          <c:y val="0.42869964539953198"/>
          <c:w val="0.20350010936132987"/>
          <c:h val="0.24158517111143801"/>
        </c:manualLayout>
      </c:layout>
      <c:overlay val="1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380861913877806E-2"/>
          <c:y val="2.2842637311379602E-2"/>
          <c:w val="0.86961702145346298"/>
          <c:h val="0.83710739282589675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Unstrained</c:v>
                </c:pt>
              </c:strCache>
            </c:strRef>
          </c:tx>
          <c:spPr>
            <a:ln w="47625">
              <a:solidFill>
                <a:schemeClr val="accent1"/>
              </a:solidFill>
            </a:ln>
          </c:spPr>
          <c:xVal>
            <c:numRef>
              <c:f>Sheet1!$B$2:$W$2</c:f>
              <c:numCache>
                <c:formatCode>General</c:formatCode>
                <c:ptCount val="22"/>
                <c:pt idx="0">
                  <c:v>15</c:v>
                </c:pt>
                <c:pt idx="1">
                  <c:v>18</c:v>
                </c:pt>
                <c:pt idx="2">
                  <c:v>20</c:v>
                </c:pt>
                <c:pt idx="3">
                  <c:v>22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  <c:pt idx="20">
                  <c:v>105</c:v>
                </c:pt>
                <c:pt idx="21">
                  <c:v>110</c:v>
                </c:pt>
              </c:numCache>
            </c:numRef>
          </c:xVal>
          <c:yVal>
            <c:numRef>
              <c:f>Sheet1!$B$13:$W$13</c:f>
              <c:numCache>
                <c:formatCode>General</c:formatCode>
                <c:ptCount val="22"/>
                <c:pt idx="0">
                  <c:v>1.443622448979592E-2</c:v>
                </c:pt>
                <c:pt idx="1">
                  <c:v>5.0977040816326535E-2</c:v>
                </c:pt>
                <c:pt idx="2">
                  <c:v>8.2358418367346947E-2</c:v>
                </c:pt>
                <c:pt idx="3">
                  <c:v>0.14490229591836731</c:v>
                </c:pt>
                <c:pt idx="4">
                  <c:v>0.19909311224489795</c:v>
                </c:pt>
                <c:pt idx="5">
                  <c:v>0.30576530612244901</c:v>
                </c:pt>
                <c:pt idx="6">
                  <c:v>0.37187500000000007</c:v>
                </c:pt>
                <c:pt idx="7">
                  <c:v>0.41749999999999998</c:v>
                </c:pt>
                <c:pt idx="8">
                  <c:v>0.45062500000000005</c:v>
                </c:pt>
                <c:pt idx="9">
                  <c:v>0.487375</c:v>
                </c:pt>
                <c:pt idx="10">
                  <c:v>0.53718750000000015</c:v>
                </c:pt>
                <c:pt idx="11">
                  <c:v>0.5933750000000001</c:v>
                </c:pt>
                <c:pt idx="12">
                  <c:v>0.64649999999999996</c:v>
                </c:pt>
                <c:pt idx="13">
                  <c:v>0.72125000000000006</c:v>
                </c:pt>
                <c:pt idx="14">
                  <c:v>0.79181250000000003</c:v>
                </c:pt>
                <c:pt idx="15">
                  <c:v>0.84212500000000001</c:v>
                </c:pt>
                <c:pt idx="16">
                  <c:v>0.86831250000000004</c:v>
                </c:pt>
                <c:pt idx="17">
                  <c:v>0.88912499999999994</c:v>
                </c:pt>
                <c:pt idx="18">
                  <c:v>0.91393750000000007</c:v>
                </c:pt>
                <c:pt idx="19">
                  <c:v>0.93174999999999986</c:v>
                </c:pt>
                <c:pt idx="20">
                  <c:v>0.95300000000000007</c:v>
                </c:pt>
                <c:pt idx="21">
                  <c:v>0.96599999999999997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Sheet1!$A$15</c:f>
              <c:strCache>
                <c:ptCount val="1"/>
                <c:pt idx="0">
                  <c:v>Hyd 2%</c:v>
                </c:pt>
              </c:strCache>
            </c:strRef>
          </c:tx>
          <c:spPr>
            <a:ln w="47625">
              <a:solidFill>
                <a:schemeClr val="accent2"/>
              </a:solidFill>
            </a:ln>
          </c:spPr>
          <c:xVal>
            <c:numRef>
              <c:f>Sheet1!$B$15:$U$15</c:f>
              <c:numCache>
                <c:formatCode>General</c:formatCode>
                <c:ptCount val="20"/>
                <c:pt idx="0">
                  <c:v>12</c:v>
                </c:pt>
                <c:pt idx="1">
                  <c:v>15</c:v>
                </c:pt>
                <c:pt idx="2">
                  <c:v>18</c:v>
                </c:pt>
                <c:pt idx="3">
                  <c:v>20</c:v>
                </c:pt>
                <c:pt idx="4">
                  <c:v>25</c:v>
                </c:pt>
                <c:pt idx="5">
                  <c:v>30</c:v>
                </c:pt>
                <c:pt idx="6">
                  <c:v>35</c:v>
                </c:pt>
                <c:pt idx="7">
                  <c:v>40</c:v>
                </c:pt>
                <c:pt idx="8">
                  <c:v>45</c:v>
                </c:pt>
                <c:pt idx="9">
                  <c:v>50</c:v>
                </c:pt>
                <c:pt idx="10">
                  <c:v>55</c:v>
                </c:pt>
                <c:pt idx="11">
                  <c:v>60</c:v>
                </c:pt>
                <c:pt idx="12">
                  <c:v>65</c:v>
                </c:pt>
                <c:pt idx="13">
                  <c:v>70</c:v>
                </c:pt>
                <c:pt idx="14">
                  <c:v>75</c:v>
                </c:pt>
                <c:pt idx="15">
                  <c:v>80</c:v>
                </c:pt>
                <c:pt idx="16">
                  <c:v>85</c:v>
                </c:pt>
                <c:pt idx="17">
                  <c:v>90</c:v>
                </c:pt>
                <c:pt idx="18">
                  <c:v>95</c:v>
                </c:pt>
                <c:pt idx="19">
                  <c:v>100</c:v>
                </c:pt>
              </c:numCache>
            </c:numRef>
          </c:xVal>
          <c:yVal>
            <c:numRef>
              <c:f>Sheet1!$B$26:$U$26</c:f>
              <c:numCache>
                <c:formatCode>General</c:formatCode>
                <c:ptCount val="20"/>
                <c:pt idx="0">
                  <c:v>8.0000000000000002E-3</c:v>
                </c:pt>
                <c:pt idx="1">
                  <c:v>4.4812499999999998E-2</c:v>
                </c:pt>
                <c:pt idx="2">
                  <c:v>0.13280555555555557</c:v>
                </c:pt>
                <c:pt idx="3">
                  <c:v>0.18387500000000001</c:v>
                </c:pt>
                <c:pt idx="4">
                  <c:v>0.31031250000000005</c:v>
                </c:pt>
                <c:pt idx="5">
                  <c:v>0.43450000000000005</c:v>
                </c:pt>
                <c:pt idx="6">
                  <c:v>0.53574999999999995</c:v>
                </c:pt>
                <c:pt idx="7">
                  <c:v>0.56125000000000003</c:v>
                </c:pt>
                <c:pt idx="8">
                  <c:v>0.58712500000000001</c:v>
                </c:pt>
                <c:pt idx="9">
                  <c:v>0.62649999999999995</c:v>
                </c:pt>
                <c:pt idx="10">
                  <c:v>0.7149375</c:v>
                </c:pt>
                <c:pt idx="11">
                  <c:v>0.71675</c:v>
                </c:pt>
                <c:pt idx="12">
                  <c:v>0.80024999999999991</c:v>
                </c:pt>
                <c:pt idx="13">
                  <c:v>0.84559374999999992</c:v>
                </c:pt>
                <c:pt idx="14">
                  <c:v>0.90581250000000002</c:v>
                </c:pt>
                <c:pt idx="15">
                  <c:v>0.91474999999999995</c:v>
                </c:pt>
                <c:pt idx="16">
                  <c:v>0.93700000000000006</c:v>
                </c:pt>
                <c:pt idx="17">
                  <c:v>0.94806250000000003</c:v>
                </c:pt>
                <c:pt idx="18">
                  <c:v>0.97599999999999998</c:v>
                </c:pt>
                <c:pt idx="19">
                  <c:v>0.97699999999999998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Sheet1!$A$28</c:f>
              <c:strCache>
                <c:ptCount val="1"/>
                <c:pt idx="0">
                  <c:v>Bain 5%</c:v>
                </c:pt>
              </c:strCache>
            </c:strRef>
          </c:tx>
          <c:spPr>
            <a:ln w="47625">
              <a:solidFill>
                <a:schemeClr val="accent3"/>
              </a:solidFill>
            </a:ln>
          </c:spPr>
          <c:xVal>
            <c:numRef>
              <c:f>Sheet1!$B$28:$N$28</c:f>
              <c:numCache>
                <c:formatCode>General</c:formatCode>
                <c:ptCount val="13"/>
                <c:pt idx="0">
                  <c:v>12.5</c:v>
                </c:pt>
                <c:pt idx="1">
                  <c:v>15</c:v>
                </c:pt>
                <c:pt idx="2">
                  <c:v>17.5</c:v>
                </c:pt>
                <c:pt idx="3">
                  <c:v>20</c:v>
                </c:pt>
                <c:pt idx="4">
                  <c:v>22.5</c:v>
                </c:pt>
                <c:pt idx="5">
                  <c:v>25</c:v>
                </c:pt>
                <c:pt idx="6">
                  <c:v>30</c:v>
                </c:pt>
                <c:pt idx="7">
                  <c:v>40</c:v>
                </c:pt>
                <c:pt idx="8">
                  <c:v>50</c:v>
                </c:pt>
                <c:pt idx="9">
                  <c:v>60</c:v>
                </c:pt>
                <c:pt idx="10">
                  <c:v>70</c:v>
                </c:pt>
                <c:pt idx="11">
                  <c:v>80</c:v>
                </c:pt>
                <c:pt idx="12">
                  <c:v>90</c:v>
                </c:pt>
              </c:numCache>
            </c:numRef>
          </c:xVal>
          <c:yVal>
            <c:numRef>
              <c:f>Sheet1!$B$39:$N$39</c:f>
              <c:numCache>
                <c:formatCode>General</c:formatCode>
                <c:ptCount val="13"/>
                <c:pt idx="0">
                  <c:v>1.9921874999999999E-2</c:v>
                </c:pt>
                <c:pt idx="1">
                  <c:v>5.3906250000000003E-2</c:v>
                </c:pt>
                <c:pt idx="2">
                  <c:v>8.8281250000000006E-2</c:v>
                </c:pt>
                <c:pt idx="3">
                  <c:v>0.12968750000000001</c:v>
                </c:pt>
                <c:pt idx="4">
                  <c:v>0.16132812499999999</c:v>
                </c:pt>
                <c:pt idx="5">
                  <c:v>0.20234374999999999</c:v>
                </c:pt>
                <c:pt idx="6">
                  <c:v>0.28593750000000001</c:v>
                </c:pt>
                <c:pt idx="7">
                  <c:v>0.44218750000000001</c:v>
                </c:pt>
                <c:pt idx="8">
                  <c:v>0.53281250000000002</c:v>
                </c:pt>
                <c:pt idx="9">
                  <c:v>0.63593750000000004</c:v>
                </c:pt>
                <c:pt idx="10">
                  <c:v>0.77490079365079367</c:v>
                </c:pt>
                <c:pt idx="11">
                  <c:v>0.87343749999999998</c:v>
                </c:pt>
                <c:pt idx="12">
                  <c:v>0.92812499999999998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4038176"/>
        <c:axId val="344038568"/>
      </c:scatterChart>
      <c:valAx>
        <c:axId val="3440381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PKA Energy (eV)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44038568"/>
        <c:crosses val="autoZero"/>
        <c:crossBetween val="midCat"/>
      </c:valAx>
      <c:valAx>
        <c:axId val="344038568"/>
        <c:scaling>
          <c:orientation val="minMax"/>
          <c:max val="1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Probability  of Frenkel Pair Production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crossAx val="344038176"/>
        <c:crosses val="autoZero"/>
        <c:crossBetween val="midCat"/>
        <c:majorUnit val="0.2"/>
      </c:valAx>
      <c:spPr>
        <a:ln>
          <a:solidFill>
            <a:schemeClr val="tx1"/>
          </a:solidFill>
        </a:ln>
      </c:spPr>
    </c:plotArea>
    <c:legend>
      <c:legendPos val="r"/>
      <c:layout>
        <c:manualLayout>
          <c:xMode val="edge"/>
          <c:yMode val="edge"/>
          <c:x val="0.70236182399633096"/>
          <c:y val="0.38682147699533598"/>
          <c:w val="0.21507418343540391"/>
          <c:h val="0.24158517111143801"/>
        </c:manualLayout>
      </c:layout>
      <c:overlay val="1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200">
          <a:latin typeface="Times New Roman"/>
          <a:cs typeface="Times New Roman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071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6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11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7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3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342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08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600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5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023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DADF1-5965-4134-A83F-B343CA0AF36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478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DADF1-5965-4134-A83F-B343CA0AF365}" type="datetimeFigureOut">
              <a:rPr lang="en-US" smtClean="0"/>
              <a:t>8/25/2015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70101-94C8-4632-B017-A4E34CF75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5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42316786"/>
              </p:ext>
            </p:extLst>
          </p:nvPr>
        </p:nvGraphicFramePr>
        <p:xfrm>
          <a:off x="5647266" y="1106594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14703390"/>
              </p:ext>
            </p:extLst>
          </p:nvPr>
        </p:nvGraphicFramePr>
        <p:xfrm>
          <a:off x="564727" y="1094952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785360" y="1341120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 K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906000" y="1341120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00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691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66923"/>
              </p:ext>
            </p:extLst>
          </p:nvPr>
        </p:nvGraphicFramePr>
        <p:xfrm>
          <a:off x="207433" y="1521036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0915822"/>
              </p:ext>
            </p:extLst>
          </p:nvPr>
        </p:nvGraphicFramePr>
        <p:xfrm>
          <a:off x="5812685" y="1496483"/>
          <a:ext cx="54864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1188720" y="1889760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300 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66560" y="1889760"/>
            <a:ext cx="868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5</a:t>
            </a:r>
            <a:r>
              <a:rPr lang="en-US" dirty="0" smtClean="0"/>
              <a:t>00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751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8935</TotalTime>
  <Words>42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</dc:creator>
  <cp:lastModifiedBy>Benjamin</cp:lastModifiedBy>
  <cp:revision>7</cp:revision>
  <dcterms:created xsi:type="dcterms:W3CDTF">2015-07-10T18:26:11Z</dcterms:created>
  <dcterms:modified xsi:type="dcterms:W3CDTF">2015-08-25T19:13:22Z</dcterms:modified>
</cp:coreProperties>
</file>