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65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E730-CA0E-FC42-AC4C-95C423D2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20E3-B9D5-B54D-BF1B-D57698DD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EB8B-152B-3C4D-A038-4A7081F1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4250-FEC0-4B46-9703-2C0B851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40E2-B054-AB4C-ABBB-F110FF3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FFD-379D-F244-982E-9B0610A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EC219-F360-D346-A547-949D7B6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9DC3-113E-0A41-A5CD-0EFB91E8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AB54-B8F4-3E42-AAB5-94C6E47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6010-762B-F14F-9333-CB308FF6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82F07-26AA-AA42-94AF-CD3F7898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EC36-C7D4-664B-B3E4-4D3D6DB8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2455-A0DE-DF44-956C-2A825C94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66D5-DB09-6C4D-95F7-43CEA94D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D031-E7E9-B647-B8DC-AF26416B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05A-5223-CF4A-A3AD-7EB50D4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5FDC-D953-B648-AE9E-E90D7B4B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0EA9-11F3-CA44-809B-65956F58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9094-4D2C-4B44-998F-8DF49C44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D458-F2E8-4746-A2E6-DEBA2FFB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E782-64AF-4B4D-8197-5947D40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9E17-2309-3048-80C3-E0F7A239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7A7F-C2F5-BB47-B768-65E4863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E25-1909-284A-B7D2-BBAB87B8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848A-D084-1040-88F2-425A3E6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8D3D-1B69-5B48-844F-E4540CD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95B-5672-ED40-8E23-365B303FE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E0762-2362-704F-995F-3A017955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CF94-579C-384A-91BE-6400D315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BD0A-E1FB-AE46-B5E5-A0612D3B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F719-1E05-4845-B9AA-D16D869D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A81C-5F46-DE4D-A099-E5F985BC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4D13-517E-014B-9CAC-44FD6A2B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8DCF8-05B5-F348-9E16-61C8A367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AA40-F876-624F-9507-FF4ADE57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D3304-EC88-C443-8CE5-E44B871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18BB9-0465-1848-9E0A-95A73CC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263B-EF1E-EA4E-9A18-BD2BCD9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586C-5C2C-ED4E-AD8C-49F0FA4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C7-7BD5-5940-9D7F-19DB91C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C94DA-B017-5545-8DD2-F3FD76D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93595-3C78-C543-A41C-D765161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85F0-A7FA-FC44-966D-512294E9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2C9D9-6CCA-ED4D-81FA-93C1D773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7DFC5-3289-7D45-9689-95C386B8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23E4-2608-414A-A617-0F36EDB0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5B72-990E-E847-8231-C0AEC85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3641-A401-DC4C-8C36-756C1ADF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3EE4-8ED9-7A40-9FCD-3A62DC58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CAB3-445A-E341-967E-71B2A65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6E30-0E59-9341-B0EE-76025A65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8DB-71DC-E242-BB68-FA5888F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5DC-9E5D-824F-A726-C7B9B4DE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FD74-9ADD-564C-A810-637D8AB91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0C5F-EE89-8B4E-8E2B-87B7A9E6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CCDB-DC52-A24B-8EF3-656CFBE4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98C8-FB3D-FA4E-BE17-244CE6F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E014-C989-CF45-BB42-D3BA348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4D21D-D341-E14D-BD22-23164926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15F0-FFFC-D24A-AB9A-22F16D14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9C26-AE94-AE41-A26C-E046B744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AFAF-3FEA-8242-B763-32EB7C6E1D08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7D20-F81F-864C-96F4-6BD8C3CAB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9633-F928-474A-8167-8521BACF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3B48E9-8E85-D645-8B4E-F20A8319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5" y="991518"/>
            <a:ext cx="5866482" cy="46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371860-29CA-B441-8E76-641568DB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73" y="735375"/>
            <a:ext cx="5956453" cy="49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657DA7-BBBC-E247-BB5E-2FAAB017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72" y="993538"/>
            <a:ext cx="6088655" cy="4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07324D-A6C2-7F4B-979C-84B51753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84" y="685800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A8473-09CA-8F4D-88DA-F52391DE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19" y="685800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BF40E9-1FB1-8941-831A-50212681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79" y="685800"/>
            <a:ext cx="64008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BBB0E-CF37-BE49-8418-1C6691DE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21" y="887897"/>
            <a:ext cx="3335682" cy="28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4F6D4-11F8-B840-B892-42DA596F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49" y="1115834"/>
            <a:ext cx="6215270" cy="49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10</cp:revision>
  <dcterms:created xsi:type="dcterms:W3CDTF">2018-12-12T15:04:06Z</dcterms:created>
  <dcterms:modified xsi:type="dcterms:W3CDTF">2019-06-05T21:30:30Z</dcterms:modified>
</cp:coreProperties>
</file>