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2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B96-F023-1840-B579-8A1BFF3C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7352E-15B9-674C-A11D-11F43CC3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D5B-7BBB-BD48-8199-5A432CA7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2F1D-338A-5242-9ABA-E8057F9F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D6A4-8F57-6A45-9DF5-95A4C8F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1994-3EE0-1543-8389-FE27C89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7A9C-5D1C-8047-A86D-32B05589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3015-C32D-7E42-9AAE-CACEFBB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07C5-6CCA-064B-BFF5-C0BC4B24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4B70-AB0E-F443-B5D9-F2F635D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5C9A4-9F04-0B4D-9A96-4430E4DA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6441-7015-F040-9CF4-6B02E9CC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0A43-3C25-2E43-BD04-47323C8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4150-3196-8346-9922-67096ED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422-5B45-9F4D-8AED-1A50236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3444-4CC4-E647-9491-DB8E9763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3C5D-EA26-9847-A5CC-B88715A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147-A73F-5645-AEFA-4705F5CF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133-81FA-8340-A88B-387DB0C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3D6A-CAB5-D549-9D35-7F94E899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2523-0A8B-5142-8291-E771AE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9C3-7540-BA4F-81C5-A3D9E936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8B19-AC10-A34C-9019-84ADD919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0C46-2309-B44B-92D7-00CEB9B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83CA-C907-CB46-AD66-AF8D914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DB4-FBA2-324C-B4B4-7C842E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5DF-8B9F-7149-AB33-D7DA1661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5274-3026-9847-A092-A3E90E5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AF7A-7332-2743-92D5-F90684D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63F9-B1EF-8A4C-9A2D-A4753EB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C4BD-21CE-F347-A3DD-073F76A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2CBC-7438-6A4F-AF92-606CFA79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BBCC-EE9C-DF4C-984B-39C7B2F8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5CB7-9375-2D43-8ADC-4CC7B952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8660-AAD0-2B43-AF1F-04C65C13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36223-18E8-AE4E-95C1-16307DFA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5179B-32F5-9148-A02C-D4E6BAB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E217-1C92-F749-92F0-3F2C01E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657B-4677-F740-8A48-AA61151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958-8C8D-3247-8E1A-6228B6FE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C097A-7336-8B43-ACF4-35262FD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F05A0-50C5-4E4C-AEDE-321EDEE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C63A-8D04-DB47-84EB-3684B91C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3602-1B57-374A-BC2A-83A3E03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C19F-33A0-E14C-A55E-CC3E2E0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8923-88FC-3C4A-B00D-3D18D0F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ED5C-96B8-EF40-9EDF-92AD735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3C11-CA38-A545-88D6-22717047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D9B6-5836-624E-A412-CDBB0E84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2039-9B57-594F-BB45-16D69D5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E228-CFAF-414D-A5D1-4D7829B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CFEA-A027-B442-949B-215F9B9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338-65E6-C54E-8042-F5CA72EE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CC94-A247-C943-AB0F-000F556C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7BFD-42A2-654F-AC08-CA6787E1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B8A9-D57D-164B-A2C2-9E2F94A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C511-040E-4F4E-8B22-393DDEBE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2F15-AAB0-4644-B7B8-2F5A2BC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11CBC-6E62-F54D-B6F1-2DEA4F9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B9EB-7F1D-D544-83AD-2D44F7F6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5F95-8028-7B45-8445-A23FE1291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49AE-6A49-AF4C-ABA9-A6B142DD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BC6-1CFB-6944-81FA-E2681FB0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B69DB-525D-0741-B40B-5FAE3CCE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2" y="800354"/>
            <a:ext cx="6504641" cy="51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FE82D-64BF-6847-805D-72B40B08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1286435"/>
            <a:ext cx="45720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A07D5-4839-984B-AB79-0A665CE8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2" y="128643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6D343-83C6-E14A-97C7-999B1DFE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0" y="797859"/>
            <a:ext cx="6938682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Beeler</cp:lastModifiedBy>
  <cp:revision>4</cp:revision>
  <dcterms:created xsi:type="dcterms:W3CDTF">2020-01-07T21:18:23Z</dcterms:created>
  <dcterms:modified xsi:type="dcterms:W3CDTF">2020-01-15T14:23:17Z</dcterms:modified>
</cp:coreProperties>
</file>