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42" d="100"/>
          <a:sy n="142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3260-5184-9849-BF1A-D3AD1065B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B95D3-20CA-A843-B26A-3CE14CEE0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DA3BA-8E47-1B40-8337-7D1DB18D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CCE77-E8AB-934F-80BF-2DFE1F87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F3E22-A648-6442-B2C7-8EF1121AC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0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88F56-F5FE-534E-8F62-6C16CD4C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F3AF9-A99C-364E-816C-8E9B2B94D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ADADB-F4DD-504C-8688-2A95B9047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07E98-B971-A845-8CCD-3F6039BD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9815D-523D-CB4B-9E38-581C1519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3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FB96E-A92B-F845-920C-453A3FE3F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D4D56-6BB1-8945-8D39-FDBF16E25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1A394-BA38-A349-AAD5-22D10E5A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EA45B-590C-8641-B4C5-A652A56D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3A5B2-0000-EC40-9944-8D32CF41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2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D78B-909F-9F40-B346-FFD6B15F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CFA53-D86A-7140-8443-EADA97646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DD3BB-57AE-BD4E-8907-5C43DEA0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10CBE-714C-C049-949A-3AE5C3C4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E2C0B-A38C-DF4B-BDF5-B50278EE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2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A056-C4FA-4541-B75B-1EE2FCFF3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C0A9E-29CA-9345-8F48-E51D42408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E127E-8927-E248-9F7D-26B9AE7C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85260-D627-2F4B-A0B1-2FA6AA091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6706-0557-814A-A2D8-6B33B2AA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4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66F80-6C05-7347-88AF-326A091E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4D549-28A8-C640-8683-B20844533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46236-F2CC-CB44-BE44-8475AD975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3D8CA-F381-784D-BA76-BA5B02E65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B0556-82F8-D643-8445-C211224B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1B42A-8C90-5643-97C5-105E69F6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31E2-6549-DF46-B8DC-2B2E4B0E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6C1F0-8114-E244-BDB2-F2710435C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CAE06-CDAA-0A45-89B6-F8509F93F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4097C-A982-634F-861E-01AF585E3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BE70C-D555-6A4A-AEA6-EF346DA67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208E1-95E7-BA4E-9B60-73FEBCB7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1FAF3-677F-E944-A408-0A618EDF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4AE8C4-1FF9-E546-B6CA-D7EB0156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1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E56-DB78-9143-8434-64569AE5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72ADA-C464-D84F-A037-84F6FFFE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90A92-3696-584B-940F-67C36D21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CE20B-6CB4-A84E-BC21-EE893C06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9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743EF-D0B4-5343-BA3B-0E89533C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B4C44-DB77-0943-ABBD-E0920FA8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D517C-7C21-864E-B002-C27BC036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5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5EEC-337B-0E4A-A52A-C6C52950E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374BD-95CA-FD41-A362-DCDAA1296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734C3-8472-0F4E-B322-4BF280AAC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24031-A4B6-CA4E-835F-E97752F4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9F097-D748-BC43-B6B2-B701C093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BC098-7BFA-8D43-B883-02C3687F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88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4F1-5FF1-5848-953F-C895F7477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416C0-CE4E-FC4C-9857-6ADC71BD3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8E433-9915-B14F-8303-0D753FA86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0BEBC-850C-2648-ACE1-CF1769592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97D16-745B-A646-83F3-15F51D19A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8DE53-F02E-0943-ABF6-4C126688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2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0C5DF-CEB5-7648-BF15-78C6A765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E0EE5-3A66-D847-B9B9-52EF14F0D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EA1C6-06A5-3348-9694-A5048216C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5BC66-6795-F946-B1A3-7C9978AE323C}" type="datetimeFigureOut">
              <a:rPr lang="en-US" smtClean="0"/>
              <a:t>11/26/19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C85D-E640-9A47-A89B-6C94ED6DD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6A9F1-047C-0548-AA9B-8FCB2E4C9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6EB1C-C9AC-4C4C-98AE-DBDEDB323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6371F7-3076-0A46-827D-190069338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538630"/>
            <a:ext cx="7315200" cy="59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2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45EBA9-7B7F-1E48-8F8B-B09A87610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22" y="935182"/>
            <a:ext cx="6858000" cy="498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2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083296-A47F-D543-B6BF-0ABBDA2D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65" y="619312"/>
            <a:ext cx="7315200" cy="59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7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0C035F-706F-8F4F-A7BE-E2FF9C140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41" y="395079"/>
            <a:ext cx="7315200" cy="59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7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C777A6-9F73-ED4B-8F84-B43FB0E40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104" y="802419"/>
            <a:ext cx="6566452" cy="52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0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A3410C-EBC1-6F49-A5A4-EC89EB46A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12" y="497542"/>
            <a:ext cx="73152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7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708C8E-ED6A-B847-8297-E39F7DA4D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047" y="398931"/>
            <a:ext cx="73152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9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C56DE88-13DC-2846-B6AD-FC8F1AC1D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280" y="621110"/>
            <a:ext cx="7173440" cy="561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34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98EAC21-FA1D-AD45-B1EF-E7969B030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042" y="675124"/>
            <a:ext cx="6858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3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015C6-2927-A24C-9768-A669DCE6D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644" y="659296"/>
            <a:ext cx="6858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9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20986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W. Beeler</dc:creator>
  <cp:lastModifiedBy>Benjamin W. Beeler</cp:lastModifiedBy>
  <cp:revision>20</cp:revision>
  <dcterms:created xsi:type="dcterms:W3CDTF">2019-07-10T19:33:04Z</dcterms:created>
  <dcterms:modified xsi:type="dcterms:W3CDTF">2019-12-02T13:55:14Z</dcterms:modified>
</cp:coreProperties>
</file>