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169" autoAdjust="0"/>
  </p:normalViewPr>
  <p:slideViewPr>
    <p:cSldViewPr snapToGrid="0" snapToObjects="1">
      <p:cViewPr>
        <p:scale>
          <a:sx n="41" d="100"/>
          <a:sy n="41" d="100"/>
        </p:scale>
        <p:origin x="-3128" y="-1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6B7E-3D3F-2446-9E38-4AF9000D617A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964E-0D58-6B46-B352-50B6BDD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6B7E-3D3F-2446-9E38-4AF9000D617A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964E-0D58-6B46-B352-50B6BDD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6B7E-3D3F-2446-9E38-4AF9000D617A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964E-0D58-6B46-B352-50B6BDD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6B7E-3D3F-2446-9E38-4AF9000D617A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964E-0D58-6B46-B352-50B6BDD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6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6B7E-3D3F-2446-9E38-4AF9000D617A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964E-0D58-6B46-B352-50B6BDD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6B7E-3D3F-2446-9E38-4AF9000D617A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964E-0D58-6B46-B352-50B6BDD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1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6B7E-3D3F-2446-9E38-4AF9000D617A}" type="datetimeFigureOut">
              <a:rPr lang="en-US" smtClean="0"/>
              <a:t>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964E-0D58-6B46-B352-50B6BDD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3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6B7E-3D3F-2446-9E38-4AF9000D617A}" type="datetimeFigureOut">
              <a:rPr lang="en-US" smtClean="0"/>
              <a:t>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964E-0D58-6B46-B352-50B6BDD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2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6B7E-3D3F-2446-9E38-4AF9000D617A}" type="datetimeFigureOut">
              <a:rPr lang="en-US" smtClean="0"/>
              <a:t>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964E-0D58-6B46-B352-50B6BDD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7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6B7E-3D3F-2446-9E38-4AF9000D617A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964E-0D58-6B46-B352-50B6BDD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9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6B7E-3D3F-2446-9E38-4AF9000D617A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964E-0D58-6B46-B352-50B6BDD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9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96B7E-3D3F-2446-9E38-4AF9000D617A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F964E-0D58-6B46-B352-50B6BDD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1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75" y="7344648"/>
            <a:ext cx="3200400" cy="2743200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940841" y="4508511"/>
            <a:ext cx="3200400" cy="2743200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940841" y="1790016"/>
            <a:ext cx="3200400" cy="26255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0041" y="-984163"/>
            <a:ext cx="3225434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9309" y="-3758342"/>
            <a:ext cx="321616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5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W. Beeler</dc:creator>
  <cp:lastModifiedBy>Benjamin W. Beeler</cp:lastModifiedBy>
  <cp:revision>2</cp:revision>
  <dcterms:created xsi:type="dcterms:W3CDTF">2017-01-12T23:13:44Z</dcterms:created>
  <dcterms:modified xsi:type="dcterms:W3CDTF">2017-01-12T23:27:17Z</dcterms:modified>
</cp:coreProperties>
</file>