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jamin\Documents\davis_work\interface_defect_energi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jamin\Documents\davis_work\fenial_interfac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jamin\Documents\davis_work\interface_defect_energie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jamin\Documents\davis_work\interface_defect_energie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jamin\Documents\davis_work\fenial_sphere_defects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jamin\Documents\davis_work\fenial_sphere_defects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precip_defects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jamin\Documents\davis_work\interface_defect_energi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jamin\Documents\davis_work\interface_defect_energie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jamin\Documents\davis_work\interface_defect_energie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jamin\Documents\davis_work\fenial_interfac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jamin\Documents\davis_work\fenial_interfac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jamin\Documents\davis_work\fenial_interfac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jamin\Documents\davis_work\interface_defect_energie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enjamin\Documents\davis_work\interface_defect_energie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'110'!$S$9:$S$13</c:f>
              <c:numCache>
                <c:formatCode>General</c:formatCode>
                <c:ptCount val="5"/>
                <c:pt idx="0">
                  <c:v>0.80754800000000015</c:v>
                </c:pt>
                <c:pt idx="1">
                  <c:v>2.8264179999999999</c:v>
                </c:pt>
                <c:pt idx="2">
                  <c:v>4.845288</c:v>
                </c:pt>
                <c:pt idx="3">
                  <c:v>6.8641580000000006</c:v>
                </c:pt>
                <c:pt idx="4">
                  <c:v>8.8830280000000013</c:v>
                </c:pt>
              </c:numCache>
            </c:numRef>
          </c:xVal>
          <c:yVal>
            <c:numRef>
              <c:f>'110'!$P$9:$P$13</c:f>
              <c:numCache>
                <c:formatCode>General</c:formatCode>
                <c:ptCount val="5"/>
                <c:pt idx="0">
                  <c:v>1.5558426791597348</c:v>
                </c:pt>
                <c:pt idx="1">
                  <c:v>1.7294426791598134</c:v>
                </c:pt>
                <c:pt idx="2">
                  <c:v>1.6547426791606021</c:v>
                </c:pt>
                <c:pt idx="3">
                  <c:v>1.6581426791602034</c:v>
                </c:pt>
                <c:pt idx="4">
                  <c:v>1.6594426791601045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7266024"/>
        <c:axId val="227267592"/>
      </c:scatterChart>
      <c:valAx>
        <c:axId val="2272660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Depth from Interface (Å)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27267592"/>
        <c:crosses val="autoZero"/>
        <c:crossBetween val="midCat"/>
      </c:valAx>
      <c:valAx>
        <c:axId val="227267592"/>
        <c:scaling>
          <c:orientation val="minMax"/>
          <c:max val="2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Formation Energy (eV)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27266024"/>
        <c:crosses val="autoZero"/>
        <c:crossBetween val="midCat"/>
        <c:majorUnit val="0.2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'0K vacancy'!$O$57:$O$62</c:f>
              <c:numCache>
                <c:formatCode>General</c:formatCode>
                <c:ptCount val="6"/>
                <c:pt idx="0">
                  <c:v>1.4274709360900499</c:v>
                </c:pt>
                <c:pt idx="1">
                  <c:v>2.8549418721800999</c:v>
                </c:pt>
                <c:pt idx="2">
                  <c:v>4.2824128082701503</c:v>
                </c:pt>
                <c:pt idx="3">
                  <c:v>5.7098837443601997</c:v>
                </c:pt>
                <c:pt idx="4">
                  <c:v>7.1373546804502492</c:v>
                </c:pt>
                <c:pt idx="5">
                  <c:v>11.419767488720399</c:v>
                </c:pt>
              </c:numCache>
            </c:numRef>
          </c:xVal>
          <c:yVal>
            <c:numRef>
              <c:f>'0K vacancy'!$N$57:$N$62</c:f>
              <c:numCache>
                <c:formatCode>General</c:formatCode>
                <c:ptCount val="6"/>
                <c:pt idx="0">
                  <c:v>3.8833499187203273</c:v>
                </c:pt>
                <c:pt idx="1">
                  <c:v>3.3772739187224801</c:v>
                </c:pt>
                <c:pt idx="2">
                  <c:v>3.9300762187231015</c:v>
                </c:pt>
                <c:pt idx="3">
                  <c:v>3.8375460187271386</c:v>
                </c:pt>
                <c:pt idx="4">
                  <c:v>3.9413112187212249</c:v>
                </c:pt>
                <c:pt idx="5">
                  <c:v>3.9363701187212286</c:v>
                </c:pt>
              </c:numCache>
            </c:numRef>
          </c:yVal>
          <c:smooth val="0"/>
        </c:ser>
        <c:ser>
          <c:idx val="1"/>
          <c:order val="1"/>
          <c:spPr>
            <a:ln w="25400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diamond"/>
            <c:size val="5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'0K vacancy'!$O$64:$O$69</c:f>
              <c:numCache>
                <c:formatCode>General</c:formatCode>
                <c:ptCount val="6"/>
                <c:pt idx="0">
                  <c:v>1.4274709360900499</c:v>
                </c:pt>
                <c:pt idx="1">
                  <c:v>2.8549418721800999</c:v>
                </c:pt>
                <c:pt idx="2">
                  <c:v>4.2824128082701503</c:v>
                </c:pt>
                <c:pt idx="3">
                  <c:v>5.7098837443601997</c:v>
                </c:pt>
                <c:pt idx="4">
                  <c:v>7.1373546804502492</c:v>
                </c:pt>
                <c:pt idx="5">
                  <c:v>12.847238424810449</c:v>
                </c:pt>
              </c:numCache>
            </c:numRef>
          </c:xVal>
          <c:yVal>
            <c:numRef>
              <c:f>'0K vacancy'!$N$64:$N$69</c:f>
              <c:numCache>
                <c:formatCode>General</c:formatCode>
                <c:ptCount val="6"/>
                <c:pt idx="0">
                  <c:v>3.8647756187237832</c:v>
                </c:pt>
                <c:pt idx="1">
                  <c:v>3.7339545187241896</c:v>
                </c:pt>
                <c:pt idx="2">
                  <c:v>3.8049158187240977</c:v>
                </c:pt>
                <c:pt idx="3">
                  <c:v>3.9263894187206319</c:v>
                </c:pt>
                <c:pt idx="4">
                  <c:v>3.9173956187259904</c:v>
                </c:pt>
                <c:pt idx="5">
                  <c:v>3.9449034187236833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3972208"/>
        <c:axId val="263972600"/>
      </c:scatterChart>
      <c:valAx>
        <c:axId val="26397220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Depth from Interface (Å)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63972600"/>
        <c:crosses val="autoZero"/>
        <c:crossBetween val="midCat"/>
      </c:valAx>
      <c:valAx>
        <c:axId val="263972600"/>
        <c:scaling>
          <c:orientation val="minMax"/>
          <c:min val="2.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Formation Energy (eV)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63972208"/>
        <c:crosses val="autoZero"/>
        <c:crossBetween val="midCat"/>
        <c:majorUnit val="0.4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'110'!$S$16:$S$21</c:f>
              <c:numCache>
                <c:formatCode>General</c:formatCode>
                <c:ptCount val="6"/>
                <c:pt idx="0">
                  <c:v>0</c:v>
                </c:pt>
                <c:pt idx="1">
                  <c:v>0.80754800000000015</c:v>
                </c:pt>
                <c:pt idx="2">
                  <c:v>2.8264179999999999</c:v>
                </c:pt>
                <c:pt idx="3">
                  <c:v>4.845288</c:v>
                </c:pt>
                <c:pt idx="4">
                  <c:v>6.8641580000000006</c:v>
                </c:pt>
                <c:pt idx="5">
                  <c:v>8.8830280000000013</c:v>
                </c:pt>
              </c:numCache>
            </c:numRef>
          </c:xVal>
          <c:yVal>
            <c:numRef>
              <c:f>'110'!$P$16:$P$21</c:f>
              <c:numCache>
                <c:formatCode>General</c:formatCode>
                <c:ptCount val="6"/>
                <c:pt idx="0">
                  <c:v>1.9604571408396687</c:v>
                </c:pt>
                <c:pt idx="1">
                  <c:v>2.2030571408392525</c:v>
                </c:pt>
                <c:pt idx="2">
                  <c:v>2.7847571408380709</c:v>
                </c:pt>
                <c:pt idx="3">
                  <c:v>3.0317571408392787</c:v>
                </c:pt>
                <c:pt idx="4">
                  <c:v>3.1189571408392176</c:v>
                </c:pt>
                <c:pt idx="5">
                  <c:v>3.1355571408382339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3972992"/>
        <c:axId val="263968680"/>
      </c:scatterChart>
      <c:valAx>
        <c:axId val="26397299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Depth from Interface (Å)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63968680"/>
        <c:crosses val="autoZero"/>
        <c:crossBetween val="midCat"/>
      </c:valAx>
      <c:valAx>
        <c:axId val="263968680"/>
        <c:scaling>
          <c:orientation val="minMax"/>
          <c:max val="3.5"/>
          <c:min val="1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Formation Energy (eV)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63972992"/>
        <c:crosses val="autoZero"/>
        <c:crossBetween val="midCat"/>
        <c:majorUnit val="0.5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'111'!$S$20:$S$25</c:f>
              <c:numCache>
                <c:formatCode>General</c:formatCode>
                <c:ptCount val="6"/>
                <c:pt idx="0">
                  <c:v>0.24725000000000003</c:v>
                </c:pt>
                <c:pt idx="1">
                  <c:v>1.0384500000000001</c:v>
                </c:pt>
                <c:pt idx="2">
                  <c:v>2.7197500000000003</c:v>
                </c:pt>
                <c:pt idx="3">
                  <c:v>3.5109500000000002</c:v>
                </c:pt>
                <c:pt idx="4">
                  <c:v>5.1922500000000005</c:v>
                </c:pt>
                <c:pt idx="5">
                  <c:v>7.6647500000000006</c:v>
                </c:pt>
              </c:numCache>
            </c:numRef>
          </c:xVal>
          <c:yVal>
            <c:numRef>
              <c:f>'111'!$P$20:$P$25</c:f>
              <c:numCache>
                <c:formatCode>General</c:formatCode>
                <c:ptCount val="6"/>
                <c:pt idx="0">
                  <c:v>1.8900987842419188</c:v>
                </c:pt>
                <c:pt idx="1">
                  <c:v>2.5460987842409581</c:v>
                </c:pt>
                <c:pt idx="2">
                  <c:v>2.7690987842427335</c:v>
                </c:pt>
                <c:pt idx="3">
                  <c:v>2.8470987842404343</c:v>
                </c:pt>
                <c:pt idx="4">
                  <c:v>2.9770987842414529</c:v>
                </c:pt>
                <c:pt idx="5">
                  <c:v>3.0970987842404343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3966720"/>
        <c:axId val="263965544"/>
      </c:scatterChart>
      <c:valAx>
        <c:axId val="2639667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Depth from Interface (Å)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63965544"/>
        <c:crosses val="autoZero"/>
        <c:crossBetween val="midCat"/>
      </c:valAx>
      <c:valAx>
        <c:axId val="263965544"/>
        <c:scaling>
          <c:orientation val="minMax"/>
          <c:max val="3.5"/>
          <c:min val="1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Formation Energy (eV)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63966720"/>
        <c:crosses val="autoZero"/>
        <c:crossBetween val="midCat"/>
        <c:majorUnit val="0.5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'100 K'!$D$17:$I$17</c:f>
              <c:numCache>
                <c:formatCode>General</c:formatCode>
                <c:ptCount val="6"/>
                <c:pt idx="0">
                  <c:v>0.16227766016837952</c:v>
                </c:pt>
                <c:pt idx="1">
                  <c:v>0.84057287393430391</c:v>
                </c:pt>
                <c:pt idx="2">
                  <c:v>1.4721359549995796</c:v>
                </c:pt>
                <c:pt idx="3">
                  <c:v>2.1720402163943007</c:v>
                </c:pt>
                <c:pt idx="4">
                  <c:v>2.8309518948453007</c:v>
                </c:pt>
                <c:pt idx="5">
                  <c:v>3.5383484153110105</c:v>
                </c:pt>
              </c:numCache>
            </c:numRef>
          </c:xVal>
          <c:yVal>
            <c:numRef>
              <c:f>'100 K'!$D$32:$I$32</c:f>
              <c:numCache>
                <c:formatCode>General</c:formatCode>
                <c:ptCount val="6"/>
                <c:pt idx="0">
                  <c:v>1.3095398709920119</c:v>
                </c:pt>
                <c:pt idx="1">
                  <c:v>1.621909870977106</c:v>
                </c:pt>
                <c:pt idx="2">
                  <c:v>1.6466838709820877</c:v>
                </c:pt>
                <c:pt idx="3">
                  <c:v>1.6486398710039794</c:v>
                </c:pt>
                <c:pt idx="4">
                  <c:v>1.6292078709884663</c:v>
                </c:pt>
                <c:pt idx="5">
                  <c:v>1.6518888709906605</c:v>
                </c:pt>
              </c:numCache>
            </c:numRef>
          </c:yVal>
          <c:smooth val="0"/>
        </c:ser>
        <c:ser>
          <c:idx val="1"/>
          <c:order val="1"/>
          <c:spPr>
            <a:ln w="25400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diamond"/>
            <c:size val="5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'100 K'!$D$35:$I$35</c:f>
              <c:numCache>
                <c:formatCode>General</c:formatCode>
                <c:ptCount val="6"/>
                <c:pt idx="0">
                  <c:v>0.16227766016837952</c:v>
                </c:pt>
                <c:pt idx="1">
                  <c:v>0.84057287393430391</c:v>
                </c:pt>
                <c:pt idx="2">
                  <c:v>1.4721359549995796</c:v>
                </c:pt>
                <c:pt idx="3">
                  <c:v>2.1720402163943007</c:v>
                </c:pt>
                <c:pt idx="4">
                  <c:v>2.8309518948453007</c:v>
                </c:pt>
                <c:pt idx="5">
                  <c:v>3.5383484153110105</c:v>
                </c:pt>
              </c:numCache>
            </c:numRef>
          </c:xVal>
          <c:yVal>
            <c:numRef>
              <c:f>'100 K'!$D$50:$I$50</c:f>
              <c:numCache>
                <c:formatCode>General</c:formatCode>
                <c:ptCount val="6"/>
                <c:pt idx="0">
                  <c:v>1.183509870992566</c:v>
                </c:pt>
                <c:pt idx="1">
                  <c:v>1.6212268709859927</c:v>
                </c:pt>
                <c:pt idx="2">
                  <c:v>1.6731978710085968</c:v>
                </c:pt>
                <c:pt idx="3">
                  <c:v>1.6114338709958247</c:v>
                </c:pt>
                <c:pt idx="4">
                  <c:v>1.6760568709942163</c:v>
                </c:pt>
                <c:pt idx="5">
                  <c:v>1.6751168709961348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3971032"/>
        <c:axId val="263967112"/>
      </c:scatterChart>
      <c:valAx>
        <c:axId val="2639710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Depth from Interface (Å)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63967112"/>
        <c:crosses val="autoZero"/>
        <c:crossBetween val="midCat"/>
      </c:valAx>
      <c:valAx>
        <c:axId val="263967112"/>
        <c:scaling>
          <c:orientation val="minMax"/>
          <c:max val="2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Formation Energy (eV)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63971032"/>
        <c:crosses val="autoZero"/>
        <c:crossBetween val="midCat"/>
        <c:majorUnit val="0.2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'100 K divac'!$D$17:$I$17</c:f>
              <c:numCache>
                <c:formatCode>General</c:formatCode>
                <c:ptCount val="6"/>
                <c:pt idx="0">
                  <c:v>0.75</c:v>
                </c:pt>
                <c:pt idx="1">
                  <c:v>1.1457809879442502</c:v>
                </c:pt>
                <c:pt idx="2">
                  <c:v>1.815340071064556</c:v>
                </c:pt>
                <c:pt idx="3">
                  <c:v>2.4943152439589777</c:v>
                </c:pt>
                <c:pt idx="4">
                  <c:v>3.1796035471541373</c:v>
                </c:pt>
                <c:pt idx="5">
                  <c:v>3.8693158320170431</c:v>
                </c:pt>
              </c:numCache>
            </c:numRef>
          </c:xVal>
          <c:yVal>
            <c:numRef>
              <c:f>'100 K divac'!$D$32:$I$32</c:f>
              <c:numCache>
                <c:formatCode>General</c:formatCode>
                <c:ptCount val="6"/>
                <c:pt idx="0">
                  <c:v>2.9326627419868601</c:v>
                </c:pt>
                <c:pt idx="1">
                  <c:v>3.1911367419888848</c:v>
                </c:pt>
                <c:pt idx="2">
                  <c:v>3.2062447419812088</c:v>
                </c:pt>
                <c:pt idx="3">
                  <c:v>3.2130237419987679</c:v>
                </c:pt>
                <c:pt idx="4">
                  <c:v>3.2816617419957765</c:v>
                </c:pt>
                <c:pt idx="5">
                  <c:v>3.2746227420066134</c:v>
                </c:pt>
              </c:numCache>
            </c:numRef>
          </c:yVal>
          <c:smooth val="0"/>
        </c:ser>
        <c:ser>
          <c:idx val="1"/>
          <c:order val="1"/>
          <c:spPr>
            <a:ln w="25400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diamond"/>
            <c:size val="5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'100 K divac'!$D$35:$I$35</c:f>
              <c:numCache>
                <c:formatCode>General</c:formatCode>
                <c:ptCount val="6"/>
                <c:pt idx="0">
                  <c:v>0.75</c:v>
                </c:pt>
                <c:pt idx="1">
                  <c:v>1.1457809879442502</c:v>
                </c:pt>
                <c:pt idx="2">
                  <c:v>1.815340071064556</c:v>
                </c:pt>
                <c:pt idx="3">
                  <c:v>2.4943152439589777</c:v>
                </c:pt>
                <c:pt idx="4">
                  <c:v>3.1796035471541373</c:v>
                </c:pt>
                <c:pt idx="5">
                  <c:v>3.8693158320170431</c:v>
                </c:pt>
              </c:numCache>
            </c:numRef>
          </c:xVal>
          <c:yVal>
            <c:numRef>
              <c:f>'100 K divac'!$D$50:$I$50</c:f>
              <c:numCache>
                <c:formatCode>General</c:formatCode>
                <c:ptCount val="6"/>
                <c:pt idx="0">
                  <c:v>2.6792117420045543</c:v>
                </c:pt>
                <c:pt idx="1">
                  <c:v>3.2002357419914915</c:v>
                </c:pt>
                <c:pt idx="2">
                  <c:v>3.1820157419933821</c:v>
                </c:pt>
                <c:pt idx="3">
                  <c:v>3.2114507419828442</c:v>
                </c:pt>
                <c:pt idx="4">
                  <c:v>3.265185741991445</c:v>
                </c:pt>
                <c:pt idx="5">
                  <c:v>3.2387617419808521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3968288"/>
        <c:axId val="263967896"/>
      </c:scatterChart>
      <c:valAx>
        <c:axId val="2639682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Depth from Interface (Å)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63967896"/>
        <c:crosses val="autoZero"/>
        <c:crossBetween val="midCat"/>
      </c:valAx>
      <c:valAx>
        <c:axId val="263967896"/>
        <c:scaling>
          <c:orientation val="minMax"/>
          <c:min val="2.4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Formation Energy (eV)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63968288"/>
        <c:crosses val="autoZero"/>
        <c:crossBetween val="midCat"/>
        <c:majorUnit val="0.2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1"/>
          <c:order val="0"/>
          <c:spPr>
            <a:ln w="31750">
              <a:noFill/>
            </a:ln>
          </c:spPr>
          <c:errBars>
            <c:errDir val="y"/>
            <c:errBarType val="both"/>
            <c:errValType val="cust"/>
            <c:noEndCap val="0"/>
            <c:plus>
              <c:numRef>
                <c:f>interface!$B$72:$H$72</c:f>
                <c:numCache>
                  <c:formatCode>General</c:formatCode>
                  <c:ptCount val="7"/>
                  <c:pt idx="0">
                    <c:v>0.96004469883166765</c:v>
                  </c:pt>
                  <c:pt idx="1">
                    <c:v>1.0253492069380967</c:v>
                  </c:pt>
                  <c:pt idx="2">
                    <c:v>1.2115187896924169</c:v>
                  </c:pt>
                  <c:pt idx="3">
                    <c:v>0.80136378009364628</c:v>
                  </c:pt>
                  <c:pt idx="4">
                    <c:v>0.92467245935418818</c:v>
                  </c:pt>
                  <c:pt idx="5">
                    <c:v>0.75769361674639846</c:v>
                  </c:pt>
                  <c:pt idx="6">
                    <c:v>1.0111258472253608</c:v>
                  </c:pt>
                </c:numCache>
              </c:numRef>
            </c:plus>
            <c:minus>
              <c:numRef>
                <c:f>interface!$B$72:$H$72</c:f>
                <c:numCache>
                  <c:formatCode>General</c:formatCode>
                  <c:ptCount val="7"/>
                  <c:pt idx="0">
                    <c:v>0.96004469883166765</c:v>
                  </c:pt>
                  <c:pt idx="1">
                    <c:v>1.0253492069380967</c:v>
                  </c:pt>
                  <c:pt idx="2">
                    <c:v>1.2115187896924169</c:v>
                  </c:pt>
                  <c:pt idx="3">
                    <c:v>0.80136378009364628</c:v>
                  </c:pt>
                  <c:pt idx="4">
                    <c:v>0.92467245935418818</c:v>
                  </c:pt>
                  <c:pt idx="5">
                    <c:v>0.75769361674639846</c:v>
                  </c:pt>
                  <c:pt idx="6">
                    <c:v>1.0111258472253608</c:v>
                  </c:pt>
                </c:numCache>
              </c:numRef>
            </c:minus>
          </c:errBars>
          <c:xVal>
            <c:numRef>
              <c:f>interface!$B$40:$H$40</c:f>
              <c:numCache>
                <c:formatCode>General</c:formatCode>
                <c:ptCount val="7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</c:numCache>
            </c:numRef>
          </c:xVal>
          <c:yVal>
            <c:numRef>
              <c:f>interface!$B$71:$H$71</c:f>
              <c:numCache>
                <c:formatCode>General</c:formatCode>
                <c:ptCount val="7"/>
                <c:pt idx="0">
                  <c:v>28.733333333333334</c:v>
                </c:pt>
                <c:pt idx="1">
                  <c:v>26.333333333333332</c:v>
                </c:pt>
                <c:pt idx="2">
                  <c:v>22.366666666666667</c:v>
                </c:pt>
                <c:pt idx="3">
                  <c:v>21.9</c:v>
                </c:pt>
                <c:pt idx="4">
                  <c:v>21.266666666666666</c:v>
                </c:pt>
                <c:pt idx="5">
                  <c:v>19.866666666666667</c:v>
                </c:pt>
                <c:pt idx="6">
                  <c:v>19.866666666666667</c:v>
                </c:pt>
              </c:numCache>
            </c:numRef>
          </c:yVal>
          <c:smooth val="0"/>
        </c:ser>
        <c:ser>
          <c:idx val="0"/>
          <c:order val="1"/>
          <c:spPr>
            <a:ln w="31750">
              <a:solidFill>
                <a:schemeClr val="accent1"/>
              </a:solidFill>
              <a:prstDash val="dash"/>
            </a:ln>
          </c:spPr>
          <c:marker>
            <c:symbol val="none"/>
          </c:marker>
          <c:xVal>
            <c:numRef>
              <c:f>interface!$B$40:$H$40</c:f>
              <c:numCache>
                <c:formatCode>General</c:formatCode>
                <c:ptCount val="7"/>
                <c:pt idx="0">
                  <c:v>3</c:v>
                </c:pt>
                <c:pt idx="1">
                  <c:v>6</c:v>
                </c:pt>
                <c:pt idx="2">
                  <c:v>9</c:v>
                </c:pt>
                <c:pt idx="3">
                  <c:v>12</c:v>
                </c:pt>
                <c:pt idx="4">
                  <c:v>15</c:v>
                </c:pt>
                <c:pt idx="5">
                  <c:v>18</c:v>
                </c:pt>
                <c:pt idx="6">
                  <c:v>21</c:v>
                </c:pt>
              </c:numCache>
            </c:numRef>
          </c:xVal>
          <c:yVal>
            <c:numRef>
              <c:f>(interface!$J$71,interface!$J$71,interface!$J$71,interface!$J$71,interface!$J$71,interface!$J$71,interface!$J$71)</c:f>
              <c:numCache>
                <c:formatCode>General</c:formatCode>
                <c:ptCount val="7"/>
                <c:pt idx="0">
                  <c:v>20.2</c:v>
                </c:pt>
                <c:pt idx="1">
                  <c:v>20.2</c:v>
                </c:pt>
                <c:pt idx="2">
                  <c:v>20.2</c:v>
                </c:pt>
                <c:pt idx="3">
                  <c:v>20.2</c:v>
                </c:pt>
                <c:pt idx="4">
                  <c:v>20.2</c:v>
                </c:pt>
                <c:pt idx="5">
                  <c:v>20.2</c:v>
                </c:pt>
                <c:pt idx="6">
                  <c:v>20.2</c:v>
                </c:pt>
              </c:numCache>
            </c:numRef>
          </c:yVal>
          <c:smooth val="0"/>
        </c:ser>
        <c:ser>
          <c:idx val="2"/>
          <c:order val="2"/>
          <c:spPr>
            <a:ln w="31750">
              <a:solidFill>
                <a:schemeClr val="accent1"/>
              </a:solidFill>
              <a:prstDash val="dash"/>
            </a:ln>
          </c:spPr>
          <c:marker>
            <c:symbol val="none"/>
          </c:marker>
          <c:xVal>
            <c:numRef>
              <c:f>(interface!$B$40,interface!$H$40)</c:f>
              <c:numCache>
                <c:formatCode>General</c:formatCode>
                <c:ptCount val="2"/>
                <c:pt idx="0">
                  <c:v>3</c:v>
                </c:pt>
                <c:pt idx="1">
                  <c:v>21</c:v>
                </c:pt>
              </c:numCache>
            </c:numRef>
          </c:xVal>
          <c:yVal>
            <c:numRef>
              <c:f>(interface!$K$71,interface!$K$71)</c:f>
              <c:numCache>
                <c:formatCode>General</c:formatCode>
                <c:ptCount val="2"/>
                <c:pt idx="0">
                  <c:v>35.200000000000003</c:v>
                </c:pt>
                <c:pt idx="1">
                  <c:v>35.200000000000003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32905880"/>
        <c:axId val="332906272"/>
      </c:scatterChart>
      <c:valAx>
        <c:axId val="3329058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Depth From Interface (unit cells)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32906272"/>
        <c:crosses val="autoZero"/>
        <c:crossBetween val="midCat"/>
      </c:valAx>
      <c:valAx>
        <c:axId val="332906272"/>
        <c:scaling>
          <c:orientation val="minMax"/>
          <c:min val="15"/>
        </c:scaling>
        <c:delete val="0"/>
        <c:axPos val="l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Number of Frenkel Pairs Created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spPr>
          <a:ln>
            <a:solidFill>
              <a:schemeClr val="tx1"/>
            </a:solidFill>
          </a:ln>
        </c:spPr>
        <c:crossAx val="332905880"/>
        <c:crosses val="autoZero"/>
        <c:crossBetween val="midCat"/>
      </c:valAx>
      <c:spPr>
        <a:ln>
          <a:solidFill>
            <a:schemeClr val="tx1"/>
          </a:solidFill>
        </a:ln>
      </c:spPr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800" b="0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'110'!$S$16:$S$21</c:f>
              <c:numCache>
                <c:formatCode>General</c:formatCode>
                <c:ptCount val="6"/>
                <c:pt idx="0">
                  <c:v>0</c:v>
                </c:pt>
                <c:pt idx="1">
                  <c:v>0.80754800000000015</c:v>
                </c:pt>
                <c:pt idx="2">
                  <c:v>2.8264179999999999</c:v>
                </c:pt>
                <c:pt idx="3">
                  <c:v>4.845288</c:v>
                </c:pt>
                <c:pt idx="4">
                  <c:v>6.8641580000000006</c:v>
                </c:pt>
                <c:pt idx="5">
                  <c:v>8.8830280000000013</c:v>
                </c:pt>
              </c:numCache>
            </c:numRef>
          </c:xVal>
          <c:yVal>
            <c:numRef>
              <c:f>'110'!$P$16:$P$21</c:f>
              <c:numCache>
                <c:formatCode>General</c:formatCode>
                <c:ptCount val="6"/>
                <c:pt idx="0">
                  <c:v>1.9604571408396687</c:v>
                </c:pt>
                <c:pt idx="1">
                  <c:v>2.2030571408392525</c:v>
                </c:pt>
                <c:pt idx="2">
                  <c:v>2.7847571408380709</c:v>
                </c:pt>
                <c:pt idx="3">
                  <c:v>3.0317571408392787</c:v>
                </c:pt>
                <c:pt idx="4">
                  <c:v>3.1189571408392176</c:v>
                </c:pt>
                <c:pt idx="5">
                  <c:v>3.1355571408382339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7268376"/>
        <c:axId val="227269160"/>
      </c:scatterChart>
      <c:valAx>
        <c:axId val="2272683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Depth from Interface (Å)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27269160"/>
        <c:crosses val="autoZero"/>
        <c:crossBetween val="midCat"/>
      </c:valAx>
      <c:valAx>
        <c:axId val="227269160"/>
        <c:scaling>
          <c:orientation val="minMax"/>
          <c:max val="3.5"/>
          <c:min val="1.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Formation Energy (eV)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27268376"/>
        <c:crosses val="autoZero"/>
        <c:crossBetween val="midCat"/>
        <c:majorUnit val="0.5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'111'!$S$9:$S$18</c:f>
              <c:numCache>
                <c:formatCode>General</c:formatCode>
                <c:ptCount val="10"/>
                <c:pt idx="0">
                  <c:v>0.24725000000000003</c:v>
                </c:pt>
                <c:pt idx="1">
                  <c:v>1.0384500000000001</c:v>
                </c:pt>
                <c:pt idx="2">
                  <c:v>1.8791000000000002</c:v>
                </c:pt>
                <c:pt idx="3">
                  <c:v>2.7197500000000003</c:v>
                </c:pt>
                <c:pt idx="4">
                  <c:v>3.5109500000000002</c:v>
                </c:pt>
                <c:pt idx="5">
                  <c:v>4.3516000000000004</c:v>
                </c:pt>
                <c:pt idx="6">
                  <c:v>5.1922500000000005</c:v>
                </c:pt>
                <c:pt idx="7">
                  <c:v>5.9834500000000004</c:v>
                </c:pt>
                <c:pt idx="8">
                  <c:v>6.8240999999999996</c:v>
                </c:pt>
                <c:pt idx="9">
                  <c:v>7.6647500000000006</c:v>
                </c:pt>
              </c:numCache>
            </c:numRef>
          </c:xVal>
          <c:yVal>
            <c:numRef>
              <c:f>'111'!$P$9:$P$18</c:f>
              <c:numCache>
                <c:formatCode>General</c:formatCode>
                <c:ptCount val="10"/>
                <c:pt idx="0">
                  <c:v>1.5926272157564463</c:v>
                </c:pt>
                <c:pt idx="1">
                  <c:v>1.5916272157562426</c:v>
                </c:pt>
                <c:pt idx="2">
                  <c:v>1.7836272157553403</c:v>
                </c:pt>
                <c:pt idx="3">
                  <c:v>1.7876272157561552</c:v>
                </c:pt>
                <c:pt idx="4">
                  <c:v>1.7566272157571157</c:v>
                </c:pt>
                <c:pt idx="5">
                  <c:v>1.7166272157562426</c:v>
                </c:pt>
                <c:pt idx="6">
                  <c:v>1.729627215755253</c:v>
                </c:pt>
                <c:pt idx="7">
                  <c:v>1.7306272157554567</c:v>
                </c:pt>
                <c:pt idx="8">
                  <c:v>1.7266272157546418</c:v>
                </c:pt>
                <c:pt idx="9">
                  <c:v>1.7306272157554567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2730664"/>
        <c:axId val="262729880"/>
      </c:scatterChart>
      <c:valAx>
        <c:axId val="26273066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Depth from Interface (Å)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62729880"/>
        <c:crosses val="autoZero"/>
        <c:crossBetween val="midCat"/>
      </c:valAx>
      <c:valAx>
        <c:axId val="262729880"/>
        <c:scaling>
          <c:orientation val="minMax"/>
          <c:max val="2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Formation Energy (eV)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62730664"/>
        <c:crosses val="autoZero"/>
        <c:crossBetween val="midCat"/>
        <c:majorUnit val="0.2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'111'!$S$20:$S$25</c:f>
              <c:numCache>
                <c:formatCode>General</c:formatCode>
                <c:ptCount val="6"/>
                <c:pt idx="0">
                  <c:v>0.24725000000000003</c:v>
                </c:pt>
                <c:pt idx="1">
                  <c:v>1.0384500000000001</c:v>
                </c:pt>
                <c:pt idx="2">
                  <c:v>2.7197500000000003</c:v>
                </c:pt>
                <c:pt idx="3">
                  <c:v>3.5109500000000002</c:v>
                </c:pt>
                <c:pt idx="4">
                  <c:v>5.1922500000000005</c:v>
                </c:pt>
                <c:pt idx="5">
                  <c:v>7.6647500000000006</c:v>
                </c:pt>
              </c:numCache>
            </c:numRef>
          </c:xVal>
          <c:yVal>
            <c:numRef>
              <c:f>'111'!$P$20:$P$25</c:f>
              <c:numCache>
                <c:formatCode>General</c:formatCode>
                <c:ptCount val="6"/>
                <c:pt idx="0">
                  <c:v>1.8900987842419188</c:v>
                </c:pt>
                <c:pt idx="1">
                  <c:v>2.5460987842409581</c:v>
                </c:pt>
                <c:pt idx="2">
                  <c:v>2.7690987842427335</c:v>
                </c:pt>
                <c:pt idx="3">
                  <c:v>2.8470987842404343</c:v>
                </c:pt>
                <c:pt idx="4">
                  <c:v>2.9770987842414529</c:v>
                </c:pt>
                <c:pt idx="5">
                  <c:v>3.0970987842404343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2734976"/>
        <c:axId val="262730272"/>
      </c:scatterChart>
      <c:valAx>
        <c:axId val="262734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Depth from Interface (Å)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62730272"/>
        <c:crosses val="autoZero"/>
        <c:crossBetween val="midCat"/>
      </c:valAx>
      <c:valAx>
        <c:axId val="262730272"/>
        <c:scaling>
          <c:orientation val="minMax"/>
          <c:max val="4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Formation Energy (eV)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62734976"/>
        <c:crosses val="autoZero"/>
        <c:crossBetween val="midCat"/>
        <c:majorUnit val="0.5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('0K vacancy'!$O$40,'0K vacancy'!$O$42:$O$46)</c:f>
              <c:numCache>
                <c:formatCode>General</c:formatCode>
                <c:ptCount val="6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3</c:v>
                </c:pt>
                <c:pt idx="5">
                  <c:v>4.5</c:v>
                </c:pt>
              </c:numCache>
            </c:numRef>
          </c:xVal>
          <c:yVal>
            <c:numRef>
              <c:f>('0K vacancy'!$N$40,'0K vacancy'!$N$42:$N$46)</c:f>
              <c:numCache>
                <c:formatCode>General</c:formatCode>
                <c:ptCount val="6"/>
                <c:pt idx="0">
                  <c:v>0.98743868128441648</c:v>
                </c:pt>
                <c:pt idx="1">
                  <c:v>1.9339664812832922</c:v>
                </c:pt>
                <c:pt idx="2">
                  <c:v>1.78815868128369</c:v>
                </c:pt>
                <c:pt idx="3">
                  <c:v>1.7510506812796081</c:v>
                </c:pt>
                <c:pt idx="4">
                  <c:v>1.741971681283772</c:v>
                </c:pt>
                <c:pt idx="5">
                  <c:v>1.740365381283496</c:v>
                </c:pt>
              </c:numCache>
            </c:numRef>
          </c:yVal>
          <c:smooth val="0"/>
        </c:ser>
        <c:ser>
          <c:idx val="1"/>
          <c:order val="1"/>
          <c:spPr>
            <a:ln w="25400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diamond"/>
            <c:size val="5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'0K vacancy'!$O$50:$O$55</c:f>
              <c:numCache>
                <c:formatCode>General</c:formatCode>
                <c:ptCount val="6"/>
                <c:pt idx="0">
                  <c:v>0.5</c:v>
                </c:pt>
                <c:pt idx="1">
                  <c:v>1</c:v>
                </c:pt>
                <c:pt idx="2">
                  <c:v>1.5</c:v>
                </c:pt>
                <c:pt idx="3">
                  <c:v>2</c:v>
                </c:pt>
                <c:pt idx="4">
                  <c:v>2.5</c:v>
                </c:pt>
                <c:pt idx="5">
                  <c:v>4.5</c:v>
                </c:pt>
              </c:numCache>
            </c:numRef>
          </c:xVal>
          <c:yVal>
            <c:numRef>
              <c:f>'0K vacancy'!$N$50:$N$55</c:f>
              <c:numCache>
                <c:formatCode>General</c:formatCode>
                <c:ptCount val="6"/>
                <c:pt idx="0">
                  <c:v>1.7626985812785421</c:v>
                </c:pt>
                <c:pt idx="1">
                  <c:v>1.8775371812844384</c:v>
                </c:pt>
                <c:pt idx="2">
                  <c:v>1.7682216812791154</c:v>
                </c:pt>
                <c:pt idx="3">
                  <c:v>1.7295831812844114</c:v>
                </c:pt>
                <c:pt idx="4">
                  <c:v>1.7329579812831213</c:v>
                </c:pt>
                <c:pt idx="5">
                  <c:v>1.7352560812833104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2732624"/>
        <c:axId val="262733408"/>
      </c:scatterChart>
      <c:valAx>
        <c:axId val="2627326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Depth from Interface (Å)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62733408"/>
        <c:crosses val="autoZero"/>
        <c:crossBetween val="midCat"/>
      </c:valAx>
      <c:valAx>
        <c:axId val="26273340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Formation Energy (eV)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62732624"/>
        <c:crosses val="autoZero"/>
        <c:crossBetween val="midCat"/>
        <c:majorUnit val="0.2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'0K vacancy'!$O$57:$O$62</c:f>
              <c:numCache>
                <c:formatCode>General</c:formatCode>
                <c:ptCount val="6"/>
                <c:pt idx="0">
                  <c:v>1.4274709360900499</c:v>
                </c:pt>
                <c:pt idx="1">
                  <c:v>2.8549418721800999</c:v>
                </c:pt>
                <c:pt idx="2">
                  <c:v>4.2824128082701503</c:v>
                </c:pt>
                <c:pt idx="3">
                  <c:v>5.7098837443601997</c:v>
                </c:pt>
                <c:pt idx="4">
                  <c:v>7.1373546804502492</c:v>
                </c:pt>
                <c:pt idx="5">
                  <c:v>11.419767488720399</c:v>
                </c:pt>
              </c:numCache>
            </c:numRef>
          </c:xVal>
          <c:yVal>
            <c:numRef>
              <c:f>'0K vacancy'!$N$57:$N$62</c:f>
              <c:numCache>
                <c:formatCode>General</c:formatCode>
                <c:ptCount val="6"/>
                <c:pt idx="0">
                  <c:v>3.8833499187203273</c:v>
                </c:pt>
                <c:pt idx="1">
                  <c:v>3.3772739187224801</c:v>
                </c:pt>
                <c:pt idx="2">
                  <c:v>3.9300762187231015</c:v>
                </c:pt>
                <c:pt idx="3">
                  <c:v>3.8375460187271386</c:v>
                </c:pt>
                <c:pt idx="4">
                  <c:v>3.9413112187212249</c:v>
                </c:pt>
                <c:pt idx="5">
                  <c:v>3.9363701187212286</c:v>
                </c:pt>
              </c:numCache>
            </c:numRef>
          </c:yVal>
          <c:smooth val="0"/>
        </c:ser>
        <c:ser>
          <c:idx val="1"/>
          <c:order val="1"/>
          <c:spPr>
            <a:ln w="25400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diamond"/>
            <c:size val="5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'0K vacancy'!$O$64:$O$69</c:f>
              <c:numCache>
                <c:formatCode>General</c:formatCode>
                <c:ptCount val="6"/>
                <c:pt idx="0">
                  <c:v>1.4274709360900499</c:v>
                </c:pt>
                <c:pt idx="1">
                  <c:v>2.8549418721800999</c:v>
                </c:pt>
                <c:pt idx="2">
                  <c:v>4.2824128082701503</c:v>
                </c:pt>
                <c:pt idx="3">
                  <c:v>5.7098837443601997</c:v>
                </c:pt>
                <c:pt idx="4">
                  <c:v>7.1373546804502492</c:v>
                </c:pt>
                <c:pt idx="5">
                  <c:v>12.847238424810449</c:v>
                </c:pt>
              </c:numCache>
            </c:numRef>
          </c:xVal>
          <c:yVal>
            <c:numRef>
              <c:f>'0K vacancy'!$N$64:$N$69</c:f>
              <c:numCache>
                <c:formatCode>General</c:formatCode>
                <c:ptCount val="6"/>
                <c:pt idx="0">
                  <c:v>3.8647756187237832</c:v>
                </c:pt>
                <c:pt idx="1">
                  <c:v>3.7339545187241896</c:v>
                </c:pt>
                <c:pt idx="2">
                  <c:v>3.8049158187240977</c:v>
                </c:pt>
                <c:pt idx="3">
                  <c:v>3.9263894187206319</c:v>
                </c:pt>
                <c:pt idx="4">
                  <c:v>3.9173956187259904</c:v>
                </c:pt>
                <c:pt idx="5">
                  <c:v>3.9449034187236833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2731056"/>
        <c:axId val="262731448"/>
      </c:scatterChart>
      <c:valAx>
        <c:axId val="2627310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Depth from Interface (Å)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62731448"/>
        <c:crosses val="autoZero"/>
        <c:crossBetween val="midCat"/>
      </c:valAx>
      <c:valAx>
        <c:axId val="2627314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Formation Energy (eV)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62731056"/>
        <c:crosses val="autoZero"/>
        <c:crossBetween val="midCat"/>
        <c:majorUnit val="0.2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('0K vacancy'!$O$40,'0K vacancy'!$O$42:$O$46)</c:f>
              <c:numCache>
                <c:formatCode>General</c:formatCode>
                <c:ptCount val="6"/>
                <c:pt idx="0">
                  <c:v>1.4274709360900499</c:v>
                </c:pt>
                <c:pt idx="1">
                  <c:v>2.8549418721800999</c:v>
                </c:pt>
                <c:pt idx="2">
                  <c:v>4.2824128082701503</c:v>
                </c:pt>
                <c:pt idx="3">
                  <c:v>5.7098837443601997</c:v>
                </c:pt>
                <c:pt idx="4">
                  <c:v>8.5648256165403005</c:v>
                </c:pt>
                <c:pt idx="5">
                  <c:v>12.847238424810449</c:v>
                </c:pt>
              </c:numCache>
            </c:numRef>
          </c:xVal>
          <c:yVal>
            <c:numRef>
              <c:f>('0K vacancy'!$N$40,'0K vacancy'!$N$42:$N$46)</c:f>
              <c:numCache>
                <c:formatCode>General</c:formatCode>
                <c:ptCount val="6"/>
                <c:pt idx="0">
                  <c:v>0.98743868128441648</c:v>
                </c:pt>
                <c:pt idx="1">
                  <c:v>1.9339664812832922</c:v>
                </c:pt>
                <c:pt idx="2">
                  <c:v>1.78815868128369</c:v>
                </c:pt>
                <c:pt idx="3">
                  <c:v>1.7510506812796081</c:v>
                </c:pt>
                <c:pt idx="4">
                  <c:v>1.741971681283772</c:v>
                </c:pt>
                <c:pt idx="5">
                  <c:v>1.740365381283496</c:v>
                </c:pt>
              </c:numCache>
            </c:numRef>
          </c:yVal>
          <c:smooth val="0"/>
        </c:ser>
        <c:ser>
          <c:idx val="1"/>
          <c:order val="1"/>
          <c:spPr>
            <a:ln w="25400" cap="rnd">
              <a:solidFill>
                <a:srgbClr val="FF0000"/>
              </a:solidFill>
              <a:prstDash val="dash"/>
              <a:round/>
            </a:ln>
            <a:effectLst/>
          </c:spPr>
          <c:marker>
            <c:symbol val="diamond"/>
            <c:size val="5"/>
            <c:spPr>
              <a:solidFill>
                <a:srgbClr val="FF0000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'0K vacancy'!$O$50:$O$55</c:f>
              <c:numCache>
                <c:formatCode>General</c:formatCode>
                <c:ptCount val="6"/>
                <c:pt idx="0">
                  <c:v>1.4274709360900499</c:v>
                </c:pt>
                <c:pt idx="1">
                  <c:v>2.8549418721800999</c:v>
                </c:pt>
                <c:pt idx="2">
                  <c:v>4.2824128082701503</c:v>
                </c:pt>
                <c:pt idx="3">
                  <c:v>5.7098837443601997</c:v>
                </c:pt>
                <c:pt idx="4">
                  <c:v>7.1373546804502492</c:v>
                </c:pt>
                <c:pt idx="5">
                  <c:v>12.847238424810449</c:v>
                </c:pt>
              </c:numCache>
            </c:numRef>
          </c:xVal>
          <c:yVal>
            <c:numRef>
              <c:f>'0K vacancy'!$N$50:$N$55</c:f>
              <c:numCache>
                <c:formatCode>General</c:formatCode>
                <c:ptCount val="6"/>
                <c:pt idx="0">
                  <c:v>1.7626985812785421</c:v>
                </c:pt>
                <c:pt idx="1">
                  <c:v>1.8775371812844384</c:v>
                </c:pt>
                <c:pt idx="2">
                  <c:v>1.7682216812791154</c:v>
                </c:pt>
                <c:pt idx="3">
                  <c:v>1.7295831812844114</c:v>
                </c:pt>
                <c:pt idx="4">
                  <c:v>1.7329579812831213</c:v>
                </c:pt>
                <c:pt idx="5">
                  <c:v>1.7352560812833104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2733800"/>
        <c:axId val="262734584"/>
      </c:scatterChart>
      <c:valAx>
        <c:axId val="26273380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Depth from Interface (Å)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62734584"/>
        <c:crosses val="autoZero"/>
        <c:crossBetween val="midCat"/>
      </c:valAx>
      <c:valAx>
        <c:axId val="2627345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Formation Energy (eV)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62733800"/>
        <c:crosses val="autoZero"/>
        <c:crossBetween val="midCat"/>
        <c:majorUnit val="0.2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'110'!$S$9:$S$13</c:f>
              <c:numCache>
                <c:formatCode>General</c:formatCode>
                <c:ptCount val="5"/>
                <c:pt idx="0">
                  <c:v>0.80754800000000015</c:v>
                </c:pt>
                <c:pt idx="1">
                  <c:v>2.8264179999999999</c:v>
                </c:pt>
                <c:pt idx="2">
                  <c:v>4.845288</c:v>
                </c:pt>
                <c:pt idx="3">
                  <c:v>6.8641580000000006</c:v>
                </c:pt>
                <c:pt idx="4">
                  <c:v>8.8830280000000013</c:v>
                </c:pt>
              </c:numCache>
            </c:numRef>
          </c:xVal>
          <c:yVal>
            <c:numRef>
              <c:f>'110'!$P$9:$P$13</c:f>
              <c:numCache>
                <c:formatCode>General</c:formatCode>
                <c:ptCount val="5"/>
                <c:pt idx="0">
                  <c:v>1.5558426791597348</c:v>
                </c:pt>
                <c:pt idx="1">
                  <c:v>1.7294426791598134</c:v>
                </c:pt>
                <c:pt idx="2">
                  <c:v>1.6547426791606021</c:v>
                </c:pt>
                <c:pt idx="3">
                  <c:v>1.6581426791602034</c:v>
                </c:pt>
                <c:pt idx="4">
                  <c:v>1.6594426791601045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2736152"/>
        <c:axId val="262736936"/>
      </c:scatterChart>
      <c:valAx>
        <c:axId val="26273615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Depth from Interface (Å)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62736936"/>
        <c:crosses val="autoZero"/>
        <c:crossBetween val="midCat"/>
      </c:valAx>
      <c:valAx>
        <c:axId val="262736936"/>
        <c:scaling>
          <c:orientation val="minMax"/>
          <c:max val="2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Formation Energy (eV)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62736152"/>
        <c:crosses val="autoZero"/>
        <c:crossBetween val="midCat"/>
        <c:majorUnit val="0.2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'111'!$S$9:$S$18</c:f>
              <c:numCache>
                <c:formatCode>General</c:formatCode>
                <c:ptCount val="10"/>
                <c:pt idx="0">
                  <c:v>0.24725000000000003</c:v>
                </c:pt>
                <c:pt idx="1">
                  <c:v>1.0384500000000001</c:v>
                </c:pt>
                <c:pt idx="2">
                  <c:v>1.8791000000000002</c:v>
                </c:pt>
                <c:pt idx="3">
                  <c:v>2.7197500000000003</c:v>
                </c:pt>
                <c:pt idx="4">
                  <c:v>3.5109500000000002</c:v>
                </c:pt>
                <c:pt idx="5">
                  <c:v>4.3516000000000004</c:v>
                </c:pt>
                <c:pt idx="6">
                  <c:v>5.1922500000000005</c:v>
                </c:pt>
                <c:pt idx="7">
                  <c:v>5.9834500000000004</c:v>
                </c:pt>
                <c:pt idx="8">
                  <c:v>6.8240999999999996</c:v>
                </c:pt>
                <c:pt idx="9">
                  <c:v>7.6647500000000006</c:v>
                </c:pt>
              </c:numCache>
            </c:numRef>
          </c:xVal>
          <c:yVal>
            <c:numRef>
              <c:f>'111'!$P$9:$P$18</c:f>
              <c:numCache>
                <c:formatCode>General</c:formatCode>
                <c:ptCount val="10"/>
                <c:pt idx="0">
                  <c:v>1.5926272157564463</c:v>
                </c:pt>
                <c:pt idx="1">
                  <c:v>1.5916272157562426</c:v>
                </c:pt>
                <c:pt idx="2">
                  <c:v>1.7836272157553403</c:v>
                </c:pt>
                <c:pt idx="3">
                  <c:v>1.7876272157561552</c:v>
                </c:pt>
                <c:pt idx="4">
                  <c:v>1.7566272157571157</c:v>
                </c:pt>
                <c:pt idx="5">
                  <c:v>1.7166272157562426</c:v>
                </c:pt>
                <c:pt idx="6">
                  <c:v>1.729627215755253</c:v>
                </c:pt>
                <c:pt idx="7">
                  <c:v>1.7306272157554567</c:v>
                </c:pt>
                <c:pt idx="8">
                  <c:v>1.7266272157546418</c:v>
                </c:pt>
                <c:pt idx="9">
                  <c:v>1.7306272157554567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2729488"/>
        <c:axId val="262731840"/>
      </c:scatterChart>
      <c:valAx>
        <c:axId val="262729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Depth from Interface (Å)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62731840"/>
        <c:crosses val="autoZero"/>
        <c:crossBetween val="midCat"/>
      </c:valAx>
      <c:valAx>
        <c:axId val="262731840"/>
        <c:scaling>
          <c:orientation val="minMax"/>
          <c:max val="2"/>
          <c:min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Formation Energy (eV)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262729488"/>
        <c:crosses val="autoZero"/>
        <c:crossBetween val="midCat"/>
        <c:majorUnit val="0.2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AAA9-9C3F-4F67-A336-6B0C383C0994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4802-273F-4FED-9BAA-730F7CEEB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79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AAA9-9C3F-4F67-A336-6B0C383C0994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4802-273F-4FED-9BAA-730F7CEEB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6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AAA9-9C3F-4F67-A336-6B0C383C0994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4802-273F-4FED-9BAA-730F7CEEB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16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AAA9-9C3F-4F67-A336-6B0C383C0994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4802-273F-4FED-9BAA-730F7CEEB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AAA9-9C3F-4F67-A336-6B0C383C0994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4802-273F-4FED-9BAA-730F7CEEB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80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AAA9-9C3F-4F67-A336-6B0C383C0994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4802-273F-4FED-9BAA-730F7CEEB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062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AAA9-9C3F-4F67-A336-6B0C383C0994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4802-273F-4FED-9BAA-730F7CEEB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6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AAA9-9C3F-4F67-A336-6B0C383C0994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4802-273F-4FED-9BAA-730F7CEEB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4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AAA9-9C3F-4F67-A336-6B0C383C0994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4802-273F-4FED-9BAA-730F7CEEB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66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AAA9-9C3F-4F67-A336-6B0C383C0994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4802-273F-4FED-9BAA-730F7CEEB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47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8AAA9-9C3F-4F67-A336-6B0C383C0994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74802-273F-4FED-9BAA-730F7CEEB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96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8AAA9-9C3F-4F67-A336-6B0C383C0994}" type="datetimeFigureOut">
              <a:rPr lang="en-US" smtClean="0"/>
              <a:t>9/22/2015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74802-273F-4FED-9BAA-730F7CEEB2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69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7" Type="http://schemas.openxmlformats.org/officeDocument/2006/relationships/chart" Target="../charts/chart12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1.xml"/><Relationship Id="rId5" Type="http://schemas.openxmlformats.org/officeDocument/2006/relationships/chart" Target="../charts/chart10.xml"/><Relationship Id="rId4" Type="http://schemas.openxmlformats.org/officeDocument/2006/relationships/chart" Target="../charts/char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2161157"/>
              </p:ext>
            </p:extLst>
          </p:nvPr>
        </p:nvGraphicFramePr>
        <p:xfrm>
          <a:off x="4267200" y="2286000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72227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7884" t="1971" r="28269" b="2452"/>
          <a:stretch/>
        </p:blipFill>
        <p:spPr>
          <a:xfrm>
            <a:off x="1" y="0"/>
            <a:ext cx="3355866" cy="5486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29182" t="1971" r="29279" b="1684"/>
          <a:stretch/>
        </p:blipFill>
        <p:spPr>
          <a:xfrm>
            <a:off x="4429008" y="0"/>
            <a:ext cx="3206423" cy="55778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8422" t="1736" r="28423" b="2034"/>
          <a:stretch/>
        </p:blipFill>
        <p:spPr>
          <a:xfrm>
            <a:off x="8708572" y="45720"/>
            <a:ext cx="3280528" cy="54864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494828" y="2743200"/>
            <a:ext cx="795219" cy="290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7774392" y="2743200"/>
            <a:ext cx="795219" cy="290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37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7119253"/>
              </p:ext>
            </p:extLst>
          </p:nvPr>
        </p:nvGraphicFramePr>
        <p:xfrm>
          <a:off x="1800225" y="823912"/>
          <a:ext cx="73152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7740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146" y="592955"/>
            <a:ext cx="2819048" cy="41523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324" y="573907"/>
            <a:ext cx="2819048" cy="41714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498" y="573907"/>
            <a:ext cx="2847619" cy="419047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3729597" y="2514599"/>
            <a:ext cx="637324" cy="309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7697273" y="2514599"/>
            <a:ext cx="637324" cy="3090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3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" cy="36576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785" y="0"/>
            <a:ext cx="3657600" cy="365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570" y="0"/>
            <a:ext cx="3657600" cy="36576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765305" y="1696536"/>
            <a:ext cx="587775" cy="264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8226090" y="1696536"/>
            <a:ext cx="587775" cy="264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951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785" y="0"/>
            <a:ext cx="3657600" cy="3657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570" y="0"/>
            <a:ext cx="3657600" cy="36576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3765305" y="1696536"/>
            <a:ext cx="587775" cy="264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/>
          <p:cNvSpPr/>
          <p:nvPr/>
        </p:nvSpPr>
        <p:spPr>
          <a:xfrm>
            <a:off x="8226090" y="1696536"/>
            <a:ext cx="587775" cy="2645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9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1730092"/>
              </p:ext>
            </p:extLst>
          </p:nvPr>
        </p:nvGraphicFramePr>
        <p:xfrm>
          <a:off x="4267200" y="2286000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8913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9558372"/>
              </p:ext>
            </p:extLst>
          </p:nvPr>
        </p:nvGraphicFramePr>
        <p:xfrm>
          <a:off x="4267200" y="2286000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923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8394548"/>
              </p:ext>
            </p:extLst>
          </p:nvPr>
        </p:nvGraphicFramePr>
        <p:xfrm>
          <a:off x="4267200" y="2286000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2124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0725462"/>
              </p:ext>
            </p:extLst>
          </p:nvPr>
        </p:nvGraphicFramePr>
        <p:xfrm>
          <a:off x="4432050" y="2338754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352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2084568"/>
              </p:ext>
            </p:extLst>
          </p:nvPr>
        </p:nvGraphicFramePr>
        <p:xfrm>
          <a:off x="4267200" y="2286000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4954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6125407"/>
              </p:ext>
            </p:extLst>
          </p:nvPr>
        </p:nvGraphicFramePr>
        <p:xfrm>
          <a:off x="408690" y="608428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7827300"/>
              </p:ext>
            </p:extLst>
          </p:nvPr>
        </p:nvGraphicFramePr>
        <p:xfrm>
          <a:off x="4066290" y="608428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4013112"/>
              </p:ext>
            </p:extLst>
          </p:nvPr>
        </p:nvGraphicFramePr>
        <p:xfrm>
          <a:off x="7723890" y="608428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2731259"/>
              </p:ext>
            </p:extLst>
          </p:nvPr>
        </p:nvGraphicFramePr>
        <p:xfrm>
          <a:off x="408690" y="3763108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3982118"/>
              </p:ext>
            </p:extLst>
          </p:nvPr>
        </p:nvGraphicFramePr>
        <p:xfrm>
          <a:off x="4066290" y="3763108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7101710"/>
              </p:ext>
            </p:extLst>
          </p:nvPr>
        </p:nvGraphicFramePr>
        <p:xfrm>
          <a:off x="7723890" y="3763108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759188" y="425548"/>
            <a:ext cx="95660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(100)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02118" y="3580228"/>
            <a:ext cx="95660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(100)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527875" y="425548"/>
            <a:ext cx="95660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(110)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570805" y="3580228"/>
            <a:ext cx="95660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(110)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186202" y="425548"/>
            <a:ext cx="95660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(111)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229132" y="3580228"/>
            <a:ext cx="95660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(111)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730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7963067"/>
              </p:ext>
            </p:extLst>
          </p:nvPr>
        </p:nvGraphicFramePr>
        <p:xfrm>
          <a:off x="4267200" y="2273121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0806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5641011"/>
              </p:ext>
            </p:extLst>
          </p:nvPr>
        </p:nvGraphicFramePr>
        <p:xfrm>
          <a:off x="4323470" y="2271933"/>
          <a:ext cx="3657600" cy="228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962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184</Words>
  <Application>Microsoft Office PowerPoint</Application>
  <PresentationFormat>Widescreen</PresentationFormat>
  <Paragraphs>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</dc:creator>
  <cp:lastModifiedBy>Benjamin</cp:lastModifiedBy>
  <cp:revision>18</cp:revision>
  <dcterms:created xsi:type="dcterms:W3CDTF">2015-09-16T17:55:19Z</dcterms:created>
  <dcterms:modified xsi:type="dcterms:W3CDTF">2015-09-23T03:18:52Z</dcterms:modified>
</cp:coreProperties>
</file>