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2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57"/>
    <p:restoredTop sz="94665"/>
  </p:normalViewPr>
  <p:slideViewPr>
    <p:cSldViewPr snapToGrid="0" snapToObjects="1">
      <p:cViewPr varScale="1">
        <p:scale>
          <a:sx n="105" d="100"/>
          <a:sy n="105" d="100"/>
        </p:scale>
        <p:origin x="224" y="1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BE730-CA0E-FC42-AC4C-95C423D2AA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0D20E3-B9D5-B54D-BF1B-D57698DD7A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6EB8B-152B-3C4D-A038-4A7081F15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AFAF-3FEA-8242-B763-32EB7C6E1D08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0A4250-FEC0-4B46-9703-2C0B85177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9440E2-B054-AB4C-ABBB-F110FF38F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B3F7-E737-7244-BE65-DF1B41C9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646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C5FFD-379D-F244-982E-9B0610AD1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EC219-F360-D346-A547-949D7B6D8B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E9DC3-113E-0A41-A5CD-0EFB91E81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AFAF-3FEA-8242-B763-32EB7C6E1D08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09AB54-B8F4-3E42-AAB5-94C6E47D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6010-762B-F14F-9333-CB308FF6E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B3F7-E737-7244-BE65-DF1B41C9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06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682F07-26AA-AA42-94AF-CD3F78986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71EC36-C7D4-664B-B3E4-4D3D6DB817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52455-A0DE-DF44-956C-2A825C944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AFAF-3FEA-8242-B763-32EB7C6E1D08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566D5-DB09-6C4D-95F7-43CEA94D8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AD031-E7E9-B647-B8DC-AF26416B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B3F7-E737-7244-BE65-DF1B41C9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14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2305A-5223-CF4A-A3AD-7EB50D4E8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175FDC-D953-B648-AE9E-E90D7B4BB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1C0EA9-11F3-CA44-809B-65956F588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AFAF-3FEA-8242-B763-32EB7C6E1D08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59094-4D2C-4B44-998F-8DF49C44E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8BD458-F2E8-4746-A2E6-DEBA2FFBE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B3F7-E737-7244-BE65-DF1B41C9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3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E782-64AF-4B4D-8197-5947D40F4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DE9E17-2309-3048-80C3-E0F7A2393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F7A7F-C2F5-BB47-B768-65E4863F8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AFAF-3FEA-8242-B763-32EB7C6E1D08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01E25-1909-284A-B7D2-BBAB87B8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A848A-D084-1040-88F2-425A3E6D6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B3F7-E737-7244-BE65-DF1B41C9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18D3D-1B69-5B48-844F-E4540CD6C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6E95B-5672-ED40-8E23-365B303FE4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DE0762-2362-704F-995F-3A0179558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2CF94-579C-384A-91BE-6400D315A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AFAF-3FEA-8242-B763-32EB7C6E1D08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DBD0A-E1FB-AE46-B5E5-A0612D3BB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44F719-1E05-4845-B9AA-D16D869DE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B3F7-E737-7244-BE65-DF1B41C9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644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DA81C-5F46-DE4D-A099-E5F985BCA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04D13-517E-014B-9CAC-44FD6A2B0C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8DCF8-05B5-F348-9E16-61C8A3673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1EAA40-F876-624F-9507-FF4ADE570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4D3304-EC88-C443-8CE5-E44B8712C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6618BB9-0465-1848-9E0A-95A73CC3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AFAF-3FEA-8242-B763-32EB7C6E1D08}" type="datetimeFigureOut">
              <a:rPr lang="en-US" smtClean="0"/>
              <a:t>6/24/19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6A263B-EF1E-EA4E-9A18-BD2BCD9BA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01586C-5C2C-ED4E-AD8C-49F0FA45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B3F7-E737-7244-BE65-DF1B41C9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701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B3C7-7BD5-5940-9D7F-19DB91C7E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0C94DA-B017-5545-8DD2-F3FD76D0C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AFAF-3FEA-8242-B763-32EB7C6E1D08}" type="datetimeFigureOut">
              <a:rPr lang="en-US" smtClean="0"/>
              <a:t>6/24/19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693595-3C78-C543-A41C-D7651615A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1285F0-A7FA-FC44-966D-512294E9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B3F7-E737-7244-BE65-DF1B41C9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074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C2C9D9-6CCA-ED4D-81FA-93C1D7736F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AFAF-3FEA-8242-B763-32EB7C6E1D08}" type="datetimeFigureOut">
              <a:rPr lang="en-US" smtClean="0"/>
              <a:t>6/24/19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87DFC5-3289-7D45-9689-95C386B84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F123E4-2608-414A-A617-0F36EDB09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B3F7-E737-7244-BE65-DF1B41C9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3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55B72-990E-E847-8231-C0AEC85E5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F3641-A401-DC4C-8C36-756C1ADF3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93EE4-8ED9-7A40-9FCD-3A62DC58C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2CAB3-445A-E341-967E-71B2A655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AFAF-3FEA-8242-B763-32EB7C6E1D08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056E30-0E59-9341-B0EE-76025A655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DA8DB-71DC-E242-BB68-FA5888FD5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B3F7-E737-7244-BE65-DF1B41C9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22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D35DC-9E5D-824F-A726-C7B9B4DED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41FD74-9ADD-564C-A810-637D8AB91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C0C5F-EE89-8B4E-8E2B-87B7A9E62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17CCDB-DC52-A24B-8EF3-656CFBE41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5AFAF-3FEA-8242-B763-32EB7C6E1D08}" type="datetimeFigureOut">
              <a:rPr lang="en-US" smtClean="0"/>
              <a:t>6/24/19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598C8-FB3D-FA4E-BE17-244CE6FC5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0E014-C989-CF45-BB42-D3BA348A8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BB3F7-E737-7244-BE65-DF1B41C9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87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C4D21D-D341-E14D-BD22-231649266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715F0-FFFC-D24A-AB9A-22F16D149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2C9C26-AE94-AE41-A26C-E046B744C6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45AFAF-3FEA-8242-B763-32EB7C6E1D08}" type="datetimeFigureOut">
              <a:rPr lang="en-US" smtClean="0"/>
              <a:t>6/24/19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57D20-F81F-864C-96F4-6BD8C3CAB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E9633-F928-474A-8167-8521BACFFB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BB3F7-E737-7244-BE65-DF1B41C94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2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CEF5EEC-138D-8442-87DB-507D97B34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098" y="1006194"/>
            <a:ext cx="6057014" cy="4845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15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D0424E-69F9-9247-A1CD-C439EC4BA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044" y="751703"/>
            <a:ext cx="6034216" cy="4827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444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2D624D-3FEB-DE4F-93CD-BA22E4509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943" y="687044"/>
            <a:ext cx="6854890" cy="5483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481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A13ACA5-E580-F446-AE24-0B5B2427F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7198" y="478409"/>
            <a:ext cx="7587234" cy="5901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487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2E2500-2CC5-E24A-8784-74FC16777617}"/>
              </a:ext>
            </a:extLst>
          </p:cNvPr>
          <p:cNvSpPr txBox="1"/>
          <p:nvPr/>
        </p:nvSpPr>
        <p:spPr>
          <a:xfrm>
            <a:off x="64771" y="42722"/>
            <a:ext cx="130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Virial 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3E755D0-D198-A745-A7D4-180AEC13DAD7}"/>
              </a:ext>
            </a:extLst>
          </p:cNvPr>
          <p:cNvGrpSpPr>
            <a:grpSpLocks noChangeAspect="1"/>
          </p:cNvGrpSpPr>
          <p:nvPr/>
        </p:nvGrpSpPr>
        <p:grpSpPr>
          <a:xfrm>
            <a:off x="64771" y="1328928"/>
            <a:ext cx="6148953" cy="5486350"/>
            <a:chOff x="3450336" y="131997"/>
            <a:chExt cx="7390384" cy="659400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11F1959-BF74-D84F-B8AD-BA83638FD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50336" y="131997"/>
              <a:ext cx="7390384" cy="6594006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5536ABD-139B-284E-A579-CAF7EC97E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70582" y="412054"/>
              <a:ext cx="4086343" cy="3638163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60B3B320-8703-8B44-8E2E-9DA8DB0004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7135" y="1328878"/>
            <a:ext cx="5964865" cy="54864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5098A61-4C55-0440-ACB8-9C5ADE41F06F}"/>
              </a:ext>
            </a:extLst>
          </p:cNvPr>
          <p:cNvSpPr txBox="1"/>
          <p:nvPr/>
        </p:nvSpPr>
        <p:spPr>
          <a:xfrm>
            <a:off x="735331" y="963118"/>
            <a:ext cx="63398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7E12DD-71A6-DE48-9CE7-E9891259185F}"/>
              </a:ext>
            </a:extLst>
          </p:cNvPr>
          <p:cNvSpPr txBox="1"/>
          <p:nvPr/>
        </p:nvSpPr>
        <p:spPr>
          <a:xfrm>
            <a:off x="7124700" y="963118"/>
            <a:ext cx="63398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3287658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2E2500-2CC5-E24A-8784-74FC16777617}"/>
              </a:ext>
            </a:extLst>
          </p:cNvPr>
          <p:cNvSpPr txBox="1"/>
          <p:nvPr/>
        </p:nvSpPr>
        <p:spPr>
          <a:xfrm>
            <a:off x="719328" y="97536"/>
            <a:ext cx="1304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Kaplun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D4AE973-D01B-E24F-9117-33675DF9D78E}"/>
              </a:ext>
            </a:extLst>
          </p:cNvPr>
          <p:cNvGrpSpPr/>
          <p:nvPr/>
        </p:nvGrpSpPr>
        <p:grpSpPr>
          <a:xfrm>
            <a:off x="341376" y="1007364"/>
            <a:ext cx="5905500" cy="5257800"/>
            <a:chOff x="2326386" y="800100"/>
            <a:chExt cx="5905500" cy="525780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5415BC3-A754-D84B-B3DF-10623FB85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26386" y="800100"/>
              <a:ext cx="5905500" cy="52578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E291D32-B86C-7B48-9A85-651F743D84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27481" y="1056133"/>
              <a:ext cx="3209511" cy="2857500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8E4F6A5-8375-5B4E-B573-DB129A458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16365" y="1007364"/>
            <a:ext cx="5716329" cy="52578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5AC0CE1-98A8-4F4E-AFC2-44BFD63AB3B1}"/>
              </a:ext>
            </a:extLst>
          </p:cNvPr>
          <p:cNvSpPr txBox="1"/>
          <p:nvPr/>
        </p:nvSpPr>
        <p:spPr>
          <a:xfrm>
            <a:off x="1054608" y="647962"/>
            <a:ext cx="63398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4F3FB3-F97C-F448-AC9A-6B83FF1F25C6}"/>
              </a:ext>
            </a:extLst>
          </p:cNvPr>
          <p:cNvSpPr txBox="1"/>
          <p:nvPr/>
        </p:nvSpPr>
        <p:spPr>
          <a:xfrm>
            <a:off x="7088124" y="647962"/>
            <a:ext cx="633984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b)</a:t>
            </a:r>
          </a:p>
        </p:txBody>
      </p:sp>
    </p:spTree>
    <p:extLst>
      <p:ext uri="{BB962C8B-B14F-4D97-AF65-F5344CB8AC3E}">
        <p14:creationId xmlns:p14="http://schemas.microsoft.com/office/powerpoint/2010/main" val="6454521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2DFA3E-064E-AB4E-9790-386BB2A21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814" y="724783"/>
            <a:ext cx="5880099" cy="5408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510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6F3EDD-4322-2C4E-86F7-86C10D2CD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488" y="638683"/>
            <a:ext cx="7000098" cy="558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561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16894</TotalTime>
  <Words>11</Words>
  <Application>Microsoft Macintosh PowerPoint</Application>
  <PresentationFormat>Widescreen</PresentationFormat>
  <Paragraphs>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Benjamin W. Beeler</dc:creator>
  <cp:lastModifiedBy>Benjamin W. Beeler</cp:lastModifiedBy>
  <cp:revision>30</cp:revision>
  <dcterms:created xsi:type="dcterms:W3CDTF">2018-12-12T15:04:06Z</dcterms:created>
  <dcterms:modified xsi:type="dcterms:W3CDTF">2019-06-26T17:36:46Z</dcterms:modified>
</cp:coreProperties>
</file>