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8288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47"/>
    <p:restoredTop sz="94690"/>
  </p:normalViewPr>
  <p:slideViewPr>
    <p:cSldViewPr snapToGrid="0" snapToObjects="1">
      <p:cViewPr>
        <p:scale>
          <a:sx n="70" d="100"/>
          <a:sy n="70" d="100"/>
        </p:scale>
        <p:origin x="368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1210"/>
            <a:ext cx="15544800" cy="795866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2006793"/>
            <a:ext cx="13716000" cy="5519207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217084"/>
            <a:ext cx="3943350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217084"/>
            <a:ext cx="11601450" cy="193727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5699132"/>
            <a:ext cx="15773400" cy="9509123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5298215"/>
            <a:ext cx="15773400" cy="5000623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2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6085417"/>
            <a:ext cx="77724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6085417"/>
            <a:ext cx="7772400" cy="145044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6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7089"/>
            <a:ext cx="1577340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5603877"/>
            <a:ext cx="7736680" cy="274637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8350250"/>
            <a:ext cx="7736680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5603877"/>
            <a:ext cx="7774782" cy="2746373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8350250"/>
            <a:ext cx="7774782" cy="12281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524000"/>
            <a:ext cx="5898356" cy="5334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291422"/>
            <a:ext cx="9258300" cy="1624541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858000"/>
            <a:ext cx="5898356" cy="1270529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9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524000"/>
            <a:ext cx="5898356" cy="53340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291422"/>
            <a:ext cx="9258300" cy="1624541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858000"/>
            <a:ext cx="5898356" cy="12705293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217089"/>
            <a:ext cx="1577340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6085417"/>
            <a:ext cx="1577340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122F-696F-9446-8985-216ED462DCD3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1187839"/>
            <a:ext cx="6172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1187839"/>
            <a:ext cx="41148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9CA53-D878-864A-9F69-CE897981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66E02-1E7E-6F46-B91D-4ED987C41A78}"/>
              </a:ext>
            </a:extLst>
          </p:cNvPr>
          <p:cNvSpPr txBox="1"/>
          <p:nvPr/>
        </p:nvSpPr>
        <p:spPr>
          <a:xfrm>
            <a:off x="8330305" y="1679218"/>
            <a:ext cx="178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Basak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7FC66-3A77-044B-A746-B34EDD8502AD}"/>
              </a:ext>
            </a:extLst>
          </p:cNvPr>
          <p:cNvSpPr txBox="1"/>
          <p:nvPr/>
        </p:nvSpPr>
        <p:spPr>
          <a:xfrm>
            <a:off x="8277386" y="6346574"/>
            <a:ext cx="178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Yakub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43FDA-E872-5248-AF1B-2C24EE959B24}"/>
              </a:ext>
            </a:extLst>
          </p:cNvPr>
          <p:cNvSpPr txBox="1"/>
          <p:nvPr/>
        </p:nvSpPr>
        <p:spPr>
          <a:xfrm>
            <a:off x="8178303" y="11214050"/>
            <a:ext cx="178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Morelon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1CE96-D246-F943-88FA-4E255D609D5B}"/>
              </a:ext>
            </a:extLst>
          </p:cNvPr>
          <p:cNvSpPr txBox="1"/>
          <p:nvPr/>
        </p:nvSpPr>
        <p:spPr>
          <a:xfrm>
            <a:off x="8277386" y="15995109"/>
            <a:ext cx="1786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Cooper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BD0F5-2119-E248-B9C0-95E2D4B99BDE}"/>
              </a:ext>
            </a:extLst>
          </p:cNvPr>
          <p:cNvGrpSpPr>
            <a:grpSpLocks noChangeAspect="1"/>
          </p:cNvGrpSpPr>
          <p:nvPr/>
        </p:nvGrpSpPr>
        <p:grpSpPr>
          <a:xfrm>
            <a:off x="703856" y="16301305"/>
            <a:ext cx="16933331" cy="4572000"/>
            <a:chOff x="1554481" y="16959234"/>
            <a:chExt cx="12191998" cy="32918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D6AF33-B5A7-CB43-B20C-60BC2DB9C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481" y="16959234"/>
              <a:ext cx="4114800" cy="32918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FF1A8B-B99D-4B42-9129-1E35C131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3080" y="16959234"/>
              <a:ext cx="4114800" cy="32918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02E45A-E8BB-064E-B6FA-BD1E481FE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1679" y="16959234"/>
              <a:ext cx="4114800" cy="329184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F4836-2F0D-D646-BAD2-95A8D0FDE44F}"/>
              </a:ext>
            </a:extLst>
          </p:cNvPr>
          <p:cNvGrpSpPr>
            <a:grpSpLocks noChangeAspect="1"/>
          </p:cNvGrpSpPr>
          <p:nvPr/>
        </p:nvGrpSpPr>
        <p:grpSpPr>
          <a:xfrm>
            <a:off x="604772" y="11475660"/>
            <a:ext cx="16933332" cy="4572000"/>
            <a:chOff x="0" y="1493520"/>
            <a:chExt cx="12191999" cy="329184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5A4E90-8FBA-704B-AC1C-95B7D15F3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493520"/>
              <a:ext cx="4114800" cy="329184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FF590B-ED55-FB48-8D0F-1BCB69A9A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38600" y="1493520"/>
              <a:ext cx="4114800" cy="32918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669B456-DFDD-F241-AF6C-C4E448A35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77199" y="1493520"/>
              <a:ext cx="4114800" cy="329184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08C1F3-CA0A-194A-BF8D-23EF9D0251F1}"/>
              </a:ext>
            </a:extLst>
          </p:cNvPr>
          <p:cNvGrpSpPr>
            <a:grpSpLocks noChangeAspect="1"/>
          </p:cNvGrpSpPr>
          <p:nvPr/>
        </p:nvGrpSpPr>
        <p:grpSpPr>
          <a:xfrm>
            <a:off x="604773" y="6642050"/>
            <a:ext cx="16933331" cy="4572000"/>
            <a:chOff x="1" y="1556657"/>
            <a:chExt cx="12191998" cy="32918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CE3083-9602-704E-884E-B64519F36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" y="1556657"/>
              <a:ext cx="4114800" cy="32918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093DF89-7286-0741-A2FC-68293F8F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38600" y="1556657"/>
              <a:ext cx="4114800" cy="329184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982D4C-B6B8-4F49-A752-C40F7F66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77199" y="1556657"/>
              <a:ext cx="4114800" cy="329184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36FFB8-A144-9B4C-AF43-35D65A4DA6E2}"/>
              </a:ext>
            </a:extLst>
          </p:cNvPr>
          <p:cNvGrpSpPr>
            <a:grpSpLocks noChangeAspect="1"/>
          </p:cNvGrpSpPr>
          <p:nvPr/>
        </p:nvGrpSpPr>
        <p:grpSpPr>
          <a:xfrm>
            <a:off x="703856" y="1983902"/>
            <a:ext cx="16933336" cy="4572000"/>
            <a:chOff x="0" y="1783080"/>
            <a:chExt cx="12192002" cy="329184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A6B185E-A117-CE46-BFEF-7FC50314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1783080"/>
              <a:ext cx="4114800" cy="329184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B5A020-76AF-A040-9922-B42B6B281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38601" y="1783080"/>
              <a:ext cx="4114800" cy="329184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1FCC94E-DFAD-694C-9F51-FCAB69DC8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7202" y="1783080"/>
              <a:ext cx="4114800" cy="329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6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5</cp:revision>
  <dcterms:created xsi:type="dcterms:W3CDTF">2019-02-05T21:13:46Z</dcterms:created>
  <dcterms:modified xsi:type="dcterms:W3CDTF">2019-02-06T18:17:57Z</dcterms:modified>
</cp:coreProperties>
</file>