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9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49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71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8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36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7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59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10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9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6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93798-AE21-6544-8507-32666839D117}" type="datetimeFigureOut">
              <a:rPr lang="en-US" smtClean="0"/>
              <a:t>5/15/18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F02C9B-89F4-7C49-8140-BBABFAAB9B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87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11" y="126615"/>
            <a:ext cx="4174473" cy="3982543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3183725" y="4504481"/>
            <a:ext cx="1587877" cy="13579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83725" y="5862423"/>
            <a:ext cx="2289982" cy="5226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199962" y="3981177"/>
            <a:ext cx="0" cy="18565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3183723" y="5284503"/>
            <a:ext cx="2094384" cy="579693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414970" y="4121072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739416" y="3943038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89486" y="6386919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94080" y="4761871"/>
            <a:ext cx="444307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402950" y="5333313"/>
            <a:ext cx="444307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φ</a:t>
            </a: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8" y="352748"/>
            <a:ext cx="3449466" cy="3306400"/>
          </a:xfrm>
          <a:prstGeom prst="rect">
            <a:avLst/>
          </a:prstGeom>
        </p:spPr>
      </p:pic>
      <p:cxnSp>
        <p:nvCxnSpPr>
          <p:cNvPr id="20" name="Straight Connector 19"/>
          <p:cNvCxnSpPr/>
          <p:nvPr/>
        </p:nvCxnSpPr>
        <p:spPr>
          <a:xfrm flipV="1">
            <a:off x="3183723" y="5846196"/>
            <a:ext cx="2027917" cy="28481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sys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>
            <a:spLocks/>
          </p:cNvSpPr>
          <p:nvPr/>
        </p:nvSpPr>
        <p:spPr>
          <a:xfrm>
            <a:off x="3637881" y="5037513"/>
            <a:ext cx="1221396" cy="1651597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 rot="2481324">
            <a:off x="4772883" y="5245384"/>
            <a:ext cx="627859" cy="815506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>
            <a:off x="5211640" y="5414714"/>
            <a:ext cx="0" cy="492868"/>
          </a:xfrm>
          <a:prstGeom prst="line">
            <a:avLst/>
          </a:prstGeom>
          <a:ln>
            <a:solidFill>
              <a:schemeClr val="accent1">
                <a:alpha val="3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89282" y="121915"/>
            <a:ext cx="5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8563" y="121915"/>
            <a:ext cx="5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9718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511" y="126615"/>
            <a:ext cx="4174473" cy="3982543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28" y="352748"/>
            <a:ext cx="3449466" cy="3306400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289282" y="121915"/>
            <a:ext cx="5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338563" y="121915"/>
            <a:ext cx="512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b)</a:t>
            </a:r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 flipH="1">
            <a:off x="2886619" y="5088959"/>
            <a:ext cx="1402418" cy="103725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289040" y="5091861"/>
            <a:ext cx="2289982" cy="522636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4305277" y="3210615"/>
            <a:ext cx="0" cy="1856503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 flipV="1">
            <a:off x="4289038" y="4607861"/>
            <a:ext cx="1001246" cy="496048"/>
          </a:xfrm>
          <a:prstGeom prst="line">
            <a:avLst/>
          </a:prstGeom>
          <a:ln w="57150">
            <a:solidFill>
              <a:schemeClr val="tx1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495449" y="5700420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844731" y="3172476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525619" y="5214388"/>
            <a:ext cx="444307" cy="40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712661" y="6287870"/>
            <a:ext cx="444307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θ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546611" y="4876648"/>
            <a:ext cx="444307" cy="400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φ</a:t>
            </a:r>
          </a:p>
        </p:txBody>
      </p: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4289038" y="5104116"/>
            <a:ext cx="957010" cy="1310928"/>
          </a:xfrm>
          <a:prstGeom prst="line">
            <a:avLst/>
          </a:prstGeom>
          <a:ln>
            <a:solidFill>
              <a:schemeClr val="tx1">
                <a:alpha val="20000"/>
              </a:schemeClr>
            </a:solidFill>
            <a:prstDash val="sysDot"/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>
            <a:spLocks/>
          </p:cNvSpPr>
          <p:nvPr/>
        </p:nvSpPr>
        <p:spPr>
          <a:xfrm rot="7908794">
            <a:off x="2835278" y="4113472"/>
            <a:ext cx="2199075" cy="2191362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>
            <a:spLocks/>
          </p:cNvSpPr>
          <p:nvPr/>
        </p:nvSpPr>
        <p:spPr>
          <a:xfrm rot="2819871">
            <a:off x="3491445" y="4386657"/>
            <a:ext cx="2194560" cy="2123280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cxnSpLocks/>
          </p:cNvCxnSpPr>
          <p:nvPr/>
        </p:nvCxnSpPr>
        <p:spPr>
          <a:xfrm flipH="1">
            <a:off x="5246048" y="4715838"/>
            <a:ext cx="44236" cy="1566895"/>
          </a:xfrm>
          <a:prstGeom prst="line">
            <a:avLst/>
          </a:prstGeom>
          <a:ln>
            <a:solidFill>
              <a:schemeClr val="accent1">
                <a:alpha val="33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873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18</Words>
  <Application>Microsoft Macintosh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 B</cp:lastModifiedBy>
  <cp:revision>11</cp:revision>
  <dcterms:created xsi:type="dcterms:W3CDTF">2017-10-12T17:03:38Z</dcterms:created>
  <dcterms:modified xsi:type="dcterms:W3CDTF">2018-05-15T14:02:02Z</dcterms:modified>
</cp:coreProperties>
</file>