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-112" y="-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D:Users:beeler:Documents:Ed_mi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D:Users:beeler:Documents:Ed_mi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531310498922"/>
          <c:y val="0.0429515492995854"/>
          <c:w val="0.824707060594365"/>
          <c:h val="0.820440670928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rand10!$O$35</c:f>
              <c:strCache>
                <c:ptCount val="1"/>
                <c:pt idx="0">
                  <c:v>Unstrained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rand10!$O$36:$O$45</c:f>
              <c:numCache>
                <c:formatCode>General</c:formatCode>
                <c:ptCount val="10"/>
                <c:pt idx="0">
                  <c:v>68.0</c:v>
                </c:pt>
                <c:pt idx="1">
                  <c:v>20.0</c:v>
                </c:pt>
                <c:pt idx="2">
                  <c:v>29.0</c:v>
                </c:pt>
                <c:pt idx="3">
                  <c:v>56.0</c:v>
                </c:pt>
                <c:pt idx="4">
                  <c:v>29.0</c:v>
                </c:pt>
                <c:pt idx="5">
                  <c:v>48.0</c:v>
                </c:pt>
                <c:pt idx="6">
                  <c:v>93.0</c:v>
                </c:pt>
                <c:pt idx="7">
                  <c:v>74.0</c:v>
                </c:pt>
                <c:pt idx="8">
                  <c:v>54.0</c:v>
                </c:pt>
                <c:pt idx="9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rand10!$P$35</c:f>
              <c:strCache>
                <c:ptCount val="1"/>
                <c:pt idx="0">
                  <c:v>Hyd 2%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rand10!$P$36:$P$45</c:f>
              <c:numCache>
                <c:formatCode>General</c:formatCode>
                <c:ptCount val="10"/>
                <c:pt idx="0">
                  <c:v>63.0</c:v>
                </c:pt>
                <c:pt idx="1">
                  <c:v>17.0</c:v>
                </c:pt>
                <c:pt idx="2">
                  <c:v>24.0</c:v>
                </c:pt>
                <c:pt idx="3">
                  <c:v>45.0</c:v>
                </c:pt>
                <c:pt idx="4">
                  <c:v>24.0</c:v>
                </c:pt>
                <c:pt idx="5">
                  <c:v>33.0</c:v>
                </c:pt>
                <c:pt idx="6">
                  <c:v>64.0</c:v>
                </c:pt>
                <c:pt idx="7">
                  <c:v>64.0</c:v>
                </c:pt>
                <c:pt idx="8">
                  <c:v>46.0</c:v>
                </c:pt>
                <c:pt idx="9">
                  <c:v>30.0</c:v>
                </c:pt>
              </c:numCache>
            </c:numRef>
          </c:val>
        </c:ser>
        <c:ser>
          <c:idx val="2"/>
          <c:order val="2"/>
          <c:tx>
            <c:strRef>
              <c:f>rand10!$Q$35</c:f>
              <c:strCache>
                <c:ptCount val="1"/>
                <c:pt idx="0">
                  <c:v>Bain 5%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rand10!$Q$36:$Q$45</c:f>
              <c:numCache>
                <c:formatCode>General</c:formatCode>
                <c:ptCount val="10"/>
                <c:pt idx="0">
                  <c:v>58.7</c:v>
                </c:pt>
                <c:pt idx="1">
                  <c:v>17.8</c:v>
                </c:pt>
                <c:pt idx="2">
                  <c:v>29.0</c:v>
                </c:pt>
                <c:pt idx="3">
                  <c:v>61.0</c:v>
                </c:pt>
                <c:pt idx="4">
                  <c:v>29.2</c:v>
                </c:pt>
                <c:pt idx="5">
                  <c:v>51.3</c:v>
                </c:pt>
                <c:pt idx="6">
                  <c:v>68.1</c:v>
                </c:pt>
                <c:pt idx="7">
                  <c:v>62.3</c:v>
                </c:pt>
                <c:pt idx="8">
                  <c:v>45.5</c:v>
                </c:pt>
                <c:pt idx="9">
                  <c:v>55.6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8535672"/>
        <c:axId val="2028541176"/>
      </c:barChart>
      <c:catAx>
        <c:axId val="20285356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028541176"/>
        <c:crosses val="autoZero"/>
        <c:auto val="1"/>
        <c:lblAlgn val="ctr"/>
        <c:lblOffset val="100"/>
        <c:noMultiLvlLbl val="0"/>
      </c:catAx>
      <c:valAx>
        <c:axId val="202854117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2853567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45130686789151"/>
          <c:y val="0.073209208223972"/>
          <c:w val="0.136683055039016"/>
          <c:h val="0.18792252383407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531310498922"/>
          <c:y val="0.0429515492995854"/>
          <c:w val="0.824707060594365"/>
          <c:h val="0.8204406709286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rand10!$S$35</c:f>
              <c:strCache>
                <c:ptCount val="1"/>
                <c:pt idx="0">
                  <c:v>Unstrained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rand10!$S$36:$S$45</c:f>
              <c:numCache>
                <c:formatCode>General</c:formatCode>
                <c:ptCount val="10"/>
                <c:pt idx="0">
                  <c:v>80.5</c:v>
                </c:pt>
                <c:pt idx="1">
                  <c:v>22.9</c:v>
                </c:pt>
                <c:pt idx="2">
                  <c:v>67.7</c:v>
                </c:pt>
                <c:pt idx="3">
                  <c:v>61.0</c:v>
                </c:pt>
                <c:pt idx="4">
                  <c:v>64.9</c:v>
                </c:pt>
                <c:pt idx="5">
                  <c:v>57.8</c:v>
                </c:pt>
                <c:pt idx="6">
                  <c:v>89.3</c:v>
                </c:pt>
                <c:pt idx="7">
                  <c:v>81.6</c:v>
                </c:pt>
                <c:pt idx="8">
                  <c:v>59.7</c:v>
                </c:pt>
                <c:pt idx="9">
                  <c:v>54.0</c:v>
                </c:pt>
              </c:numCache>
            </c:numRef>
          </c:val>
        </c:ser>
        <c:ser>
          <c:idx val="1"/>
          <c:order val="1"/>
          <c:tx>
            <c:strRef>
              <c:f>rand10!$T$35</c:f>
              <c:strCache>
                <c:ptCount val="1"/>
                <c:pt idx="0">
                  <c:v>Hyd 2%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rand10!$T$36:$T$45</c:f>
              <c:numCache>
                <c:formatCode>General</c:formatCode>
                <c:ptCount val="10"/>
                <c:pt idx="0">
                  <c:v>54.2</c:v>
                </c:pt>
                <c:pt idx="1">
                  <c:v>18.1</c:v>
                </c:pt>
                <c:pt idx="2">
                  <c:v>30.4</c:v>
                </c:pt>
                <c:pt idx="3">
                  <c:v>51.9</c:v>
                </c:pt>
                <c:pt idx="4">
                  <c:v>48.9</c:v>
                </c:pt>
                <c:pt idx="5">
                  <c:v>46.2</c:v>
                </c:pt>
                <c:pt idx="6">
                  <c:v>76.8</c:v>
                </c:pt>
                <c:pt idx="7">
                  <c:v>69.4</c:v>
                </c:pt>
                <c:pt idx="8">
                  <c:v>51.1</c:v>
                </c:pt>
                <c:pt idx="9">
                  <c:v>37.4</c:v>
                </c:pt>
              </c:numCache>
            </c:numRef>
          </c:val>
        </c:ser>
        <c:ser>
          <c:idx val="2"/>
          <c:order val="2"/>
          <c:tx>
            <c:strRef>
              <c:f>rand10!$U$35</c:f>
              <c:strCache>
                <c:ptCount val="1"/>
                <c:pt idx="0">
                  <c:v>Bain 5%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rand10!$U$36:$U$45</c:f>
              <c:numCache>
                <c:formatCode>General</c:formatCode>
                <c:ptCount val="10"/>
                <c:pt idx="0">
                  <c:v>77.7</c:v>
                </c:pt>
                <c:pt idx="1">
                  <c:v>22.2</c:v>
                </c:pt>
                <c:pt idx="2">
                  <c:v>60.25</c:v>
                </c:pt>
                <c:pt idx="3">
                  <c:v>68.4</c:v>
                </c:pt>
                <c:pt idx="4">
                  <c:v>39.2</c:v>
                </c:pt>
                <c:pt idx="5">
                  <c:v>53.0</c:v>
                </c:pt>
                <c:pt idx="6">
                  <c:v>66.9</c:v>
                </c:pt>
                <c:pt idx="7">
                  <c:v>57.0</c:v>
                </c:pt>
                <c:pt idx="8">
                  <c:v>41.7</c:v>
                </c:pt>
                <c:pt idx="9">
                  <c:v>59.3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3944120"/>
        <c:axId val="2113938632"/>
      </c:barChart>
      <c:catAx>
        <c:axId val="2113944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2113938632"/>
        <c:crosses val="autoZero"/>
        <c:auto val="1"/>
        <c:lblAlgn val="ctr"/>
        <c:lblOffset val="100"/>
        <c:noMultiLvlLbl val="0"/>
      </c:catAx>
      <c:valAx>
        <c:axId val="21139386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1394412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4904660300683"/>
          <c:y val="0.0732112762874024"/>
          <c:w val="0.136683055039016"/>
          <c:h val="0.187922523834077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73808619138778"/>
          <c:y val="0.0228426373113796"/>
          <c:w val="0.869617021453463"/>
          <c:h val="0.8197464107531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Unstrained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Sheet1!$B$2:$R$2</c:f>
              <c:numCache>
                <c:formatCode>General</c:formatCode>
                <c:ptCount val="17"/>
                <c:pt idx="0">
                  <c:v>15.0</c:v>
                </c:pt>
                <c:pt idx="1">
                  <c:v>17.5</c:v>
                </c:pt>
                <c:pt idx="2">
                  <c:v>20.0</c:v>
                </c:pt>
                <c:pt idx="3">
                  <c:v>22.5</c:v>
                </c:pt>
                <c:pt idx="4">
                  <c:v>25.0</c:v>
                </c:pt>
                <c:pt idx="5">
                  <c:v>27.5</c:v>
                </c:pt>
                <c:pt idx="6">
                  <c:v>30.0</c:v>
                </c:pt>
                <c:pt idx="7">
                  <c:v>40.0</c:v>
                </c:pt>
                <c:pt idx="8">
                  <c:v>50.0</c:v>
                </c:pt>
                <c:pt idx="9">
                  <c:v>60.0</c:v>
                </c:pt>
                <c:pt idx="10">
                  <c:v>70.0</c:v>
                </c:pt>
                <c:pt idx="11">
                  <c:v>80.0</c:v>
                </c:pt>
                <c:pt idx="12">
                  <c:v>90.0</c:v>
                </c:pt>
                <c:pt idx="13">
                  <c:v>100.0</c:v>
                </c:pt>
                <c:pt idx="14">
                  <c:v>110.0</c:v>
                </c:pt>
                <c:pt idx="15">
                  <c:v>120.0</c:v>
                </c:pt>
                <c:pt idx="16">
                  <c:v>130.0</c:v>
                </c:pt>
              </c:numCache>
            </c:numRef>
          </c:xVal>
          <c:yVal>
            <c:numRef>
              <c:f>Sheet1!$B$13:$R$13</c:f>
              <c:numCache>
                <c:formatCode>General</c:formatCode>
                <c:ptCount val="17"/>
                <c:pt idx="0">
                  <c:v>0.0109375</c:v>
                </c:pt>
                <c:pt idx="1">
                  <c:v>0.028515625</c:v>
                </c:pt>
                <c:pt idx="2">
                  <c:v>0.0609375</c:v>
                </c:pt>
                <c:pt idx="3">
                  <c:v>0.0984375</c:v>
                </c:pt>
                <c:pt idx="4">
                  <c:v>0.14921875</c:v>
                </c:pt>
                <c:pt idx="5">
                  <c:v>0.177734375</c:v>
                </c:pt>
                <c:pt idx="6">
                  <c:v>0.2296875</c:v>
                </c:pt>
                <c:pt idx="7">
                  <c:v>0.3453125</c:v>
                </c:pt>
                <c:pt idx="8">
                  <c:v>0.4015625</c:v>
                </c:pt>
                <c:pt idx="9">
                  <c:v>0.4921875</c:v>
                </c:pt>
                <c:pt idx="10">
                  <c:v>0.609375</c:v>
                </c:pt>
                <c:pt idx="11">
                  <c:v>0.7203125</c:v>
                </c:pt>
                <c:pt idx="12">
                  <c:v>0.834375</c:v>
                </c:pt>
                <c:pt idx="13">
                  <c:v>0.89375</c:v>
                </c:pt>
                <c:pt idx="14">
                  <c:v>0.94375</c:v>
                </c:pt>
                <c:pt idx="15">
                  <c:v>0.971875</c:v>
                </c:pt>
                <c:pt idx="16">
                  <c:v>0.9828125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Hyd 2%</c:v>
                </c:pt>
              </c:strCache>
            </c:strRef>
          </c:tx>
          <c:spPr>
            <a:ln w="47625">
              <a:solidFill>
                <a:schemeClr val="accent2"/>
              </a:solidFill>
            </a:ln>
          </c:spPr>
          <c:xVal>
            <c:numRef>
              <c:f>Sheet1!$B$17:$O$17</c:f>
              <c:numCache>
                <c:formatCode>General</c:formatCode>
                <c:ptCount val="14"/>
                <c:pt idx="0">
                  <c:v>12.5</c:v>
                </c:pt>
                <c:pt idx="1">
                  <c:v>15.0</c:v>
                </c:pt>
                <c:pt idx="2">
                  <c:v>17.5</c:v>
                </c:pt>
                <c:pt idx="3">
                  <c:v>20.0</c:v>
                </c:pt>
                <c:pt idx="4">
                  <c:v>22.5</c:v>
                </c:pt>
                <c:pt idx="5">
                  <c:v>25.0</c:v>
                </c:pt>
                <c:pt idx="6">
                  <c:v>30.0</c:v>
                </c:pt>
                <c:pt idx="7">
                  <c:v>40.0</c:v>
                </c:pt>
                <c:pt idx="8">
                  <c:v>50.0</c:v>
                </c:pt>
                <c:pt idx="9">
                  <c:v>60.0</c:v>
                </c:pt>
                <c:pt idx="10">
                  <c:v>70.0</c:v>
                </c:pt>
                <c:pt idx="11">
                  <c:v>80.0</c:v>
                </c:pt>
                <c:pt idx="12">
                  <c:v>90.0</c:v>
                </c:pt>
                <c:pt idx="13">
                  <c:v>100.0</c:v>
                </c:pt>
              </c:numCache>
            </c:numRef>
          </c:xVal>
          <c:yVal>
            <c:numRef>
              <c:f>Sheet1!$B$28:$O$28</c:f>
              <c:numCache>
                <c:formatCode>General</c:formatCode>
                <c:ptCount val="14"/>
                <c:pt idx="0">
                  <c:v>0.014453125</c:v>
                </c:pt>
                <c:pt idx="1">
                  <c:v>0.03046875</c:v>
                </c:pt>
                <c:pt idx="2">
                  <c:v>0.066796875</c:v>
                </c:pt>
                <c:pt idx="3">
                  <c:v>0.1296875</c:v>
                </c:pt>
                <c:pt idx="4">
                  <c:v>0.173828125</c:v>
                </c:pt>
                <c:pt idx="5">
                  <c:v>0.2328125</c:v>
                </c:pt>
                <c:pt idx="6">
                  <c:v>0.3578125</c:v>
                </c:pt>
                <c:pt idx="7">
                  <c:v>0.45</c:v>
                </c:pt>
                <c:pt idx="8">
                  <c:v>0.525</c:v>
                </c:pt>
                <c:pt idx="9">
                  <c:v>0.6609375</c:v>
                </c:pt>
                <c:pt idx="10">
                  <c:v>0.7625</c:v>
                </c:pt>
                <c:pt idx="11">
                  <c:v>0.8515625</c:v>
                </c:pt>
                <c:pt idx="12">
                  <c:v>0.896875</c:v>
                </c:pt>
                <c:pt idx="13">
                  <c:v>0.9375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Sheet1!$A$30</c:f>
              <c:strCache>
                <c:ptCount val="1"/>
                <c:pt idx="0">
                  <c:v>Bain 5%</c:v>
                </c:pt>
              </c:strCache>
            </c:strRef>
          </c:tx>
          <c:spPr>
            <a:ln w="47625">
              <a:solidFill>
                <a:schemeClr val="accent3"/>
              </a:solidFill>
            </a:ln>
          </c:spPr>
          <c:xVal>
            <c:numRef>
              <c:f>Sheet1!$B$30:$M$30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40.0</c:v>
                </c:pt>
                <c:pt idx="5">
                  <c:v>50.0</c:v>
                </c:pt>
                <c:pt idx="6">
                  <c:v>60.0</c:v>
                </c:pt>
                <c:pt idx="7">
                  <c:v>70.0</c:v>
                </c:pt>
                <c:pt idx="8">
                  <c:v>80.0</c:v>
                </c:pt>
                <c:pt idx="9">
                  <c:v>90.0</c:v>
                </c:pt>
                <c:pt idx="10">
                  <c:v>100.0</c:v>
                </c:pt>
                <c:pt idx="11">
                  <c:v>110.0</c:v>
                </c:pt>
              </c:numCache>
            </c:numRef>
          </c:xVal>
          <c:yVal>
            <c:numRef>
              <c:f>Sheet1!$B$41:$M$41</c:f>
              <c:numCache>
                <c:formatCode>General</c:formatCode>
                <c:ptCount val="12"/>
                <c:pt idx="0">
                  <c:v>0.00625</c:v>
                </c:pt>
                <c:pt idx="1">
                  <c:v>0.05625</c:v>
                </c:pt>
                <c:pt idx="2">
                  <c:v>0.14765625</c:v>
                </c:pt>
                <c:pt idx="3">
                  <c:v>0.2484375</c:v>
                </c:pt>
                <c:pt idx="4">
                  <c:v>0.409375</c:v>
                </c:pt>
                <c:pt idx="5">
                  <c:v>0.465625</c:v>
                </c:pt>
                <c:pt idx="6">
                  <c:v>0.5515625</c:v>
                </c:pt>
                <c:pt idx="7">
                  <c:v>0.6546875</c:v>
                </c:pt>
                <c:pt idx="8">
                  <c:v>0.7546875</c:v>
                </c:pt>
                <c:pt idx="9">
                  <c:v>0.8328125</c:v>
                </c:pt>
                <c:pt idx="10">
                  <c:v>0.903125</c:v>
                </c:pt>
                <c:pt idx="11">
                  <c:v>0.9375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487128"/>
        <c:axId val="2087492664"/>
      </c:scatterChart>
      <c:valAx>
        <c:axId val="2087487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492664"/>
        <c:crosses val="autoZero"/>
        <c:crossBetween val="midCat"/>
      </c:valAx>
      <c:valAx>
        <c:axId val="2087492664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487128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36379411686264"/>
          <c:y val="0.428699645399532"/>
          <c:w val="0.20350010936133"/>
          <c:h val="0.241585171111438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73808619138778"/>
          <c:y val="0.0228426373113796"/>
          <c:w val="0.869617021453463"/>
          <c:h val="0.83710739282589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Unstrained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Sheet1!$B$2:$W$2</c:f>
              <c:numCache>
                <c:formatCode>General</c:formatCode>
                <c:ptCount val="22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  <c:pt idx="10">
                  <c:v>55.0</c:v>
                </c:pt>
                <c:pt idx="11">
                  <c:v>60.0</c:v>
                </c:pt>
                <c:pt idx="12">
                  <c:v>65.0</c:v>
                </c:pt>
                <c:pt idx="13">
                  <c:v>70.0</c:v>
                </c:pt>
                <c:pt idx="14">
                  <c:v>75.0</c:v>
                </c:pt>
                <c:pt idx="15">
                  <c:v>80.0</c:v>
                </c:pt>
                <c:pt idx="16">
                  <c:v>85.0</c:v>
                </c:pt>
                <c:pt idx="17">
                  <c:v>90.0</c:v>
                </c:pt>
                <c:pt idx="18">
                  <c:v>95.0</c:v>
                </c:pt>
                <c:pt idx="19">
                  <c:v>100.0</c:v>
                </c:pt>
                <c:pt idx="20">
                  <c:v>105.0</c:v>
                </c:pt>
                <c:pt idx="21">
                  <c:v>110.0</c:v>
                </c:pt>
              </c:numCache>
            </c:numRef>
          </c:xVal>
          <c:yVal>
            <c:numRef>
              <c:f>Sheet1!$B$13:$W$13</c:f>
              <c:numCache>
                <c:formatCode>General</c:formatCode>
                <c:ptCount val="22"/>
                <c:pt idx="0">
                  <c:v>0.0144362244897959</c:v>
                </c:pt>
                <c:pt idx="1">
                  <c:v>0.0509770408163265</c:v>
                </c:pt>
                <c:pt idx="2">
                  <c:v>0.0823584183673469</c:v>
                </c:pt>
                <c:pt idx="3">
                  <c:v>0.144902295918367</c:v>
                </c:pt>
                <c:pt idx="4">
                  <c:v>0.199093112244898</c:v>
                </c:pt>
                <c:pt idx="5">
                  <c:v>0.305765306122449</c:v>
                </c:pt>
                <c:pt idx="6">
                  <c:v>0.371875</c:v>
                </c:pt>
                <c:pt idx="7">
                  <c:v>0.4175</c:v>
                </c:pt>
                <c:pt idx="8">
                  <c:v>0.450625</c:v>
                </c:pt>
                <c:pt idx="9">
                  <c:v>0.487375</c:v>
                </c:pt>
                <c:pt idx="10">
                  <c:v>0.5371875</c:v>
                </c:pt>
                <c:pt idx="11">
                  <c:v>0.593375</c:v>
                </c:pt>
                <c:pt idx="12">
                  <c:v>0.6465</c:v>
                </c:pt>
                <c:pt idx="13">
                  <c:v>0.72125</c:v>
                </c:pt>
                <c:pt idx="14">
                  <c:v>0.7918125</c:v>
                </c:pt>
                <c:pt idx="15">
                  <c:v>0.842125</c:v>
                </c:pt>
                <c:pt idx="16">
                  <c:v>0.8683125</c:v>
                </c:pt>
                <c:pt idx="17">
                  <c:v>0.889125</c:v>
                </c:pt>
                <c:pt idx="18">
                  <c:v>0.9139375</c:v>
                </c:pt>
                <c:pt idx="19">
                  <c:v>0.93175</c:v>
                </c:pt>
                <c:pt idx="20">
                  <c:v>0.953</c:v>
                </c:pt>
                <c:pt idx="21">
                  <c:v>0.966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Hyd 2%</c:v>
                </c:pt>
              </c:strCache>
            </c:strRef>
          </c:tx>
          <c:spPr>
            <a:ln w="47625">
              <a:solidFill>
                <a:schemeClr val="accent2"/>
              </a:solidFill>
            </a:ln>
          </c:spPr>
          <c:xVal>
            <c:numRef>
              <c:f>Sheet1!$B$15:$U$15</c:f>
              <c:numCache>
                <c:formatCode>General</c:formatCode>
                <c:ptCount val="20"/>
                <c:pt idx="0">
                  <c:v>12.0</c:v>
                </c:pt>
                <c:pt idx="1">
                  <c:v>15.0</c:v>
                </c:pt>
                <c:pt idx="2">
                  <c:v>18.0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45.0</c:v>
                </c:pt>
                <c:pt idx="9">
                  <c:v>50.0</c:v>
                </c:pt>
                <c:pt idx="10">
                  <c:v>55.0</c:v>
                </c:pt>
                <c:pt idx="11">
                  <c:v>60.0</c:v>
                </c:pt>
                <c:pt idx="12">
                  <c:v>65.0</c:v>
                </c:pt>
                <c:pt idx="13">
                  <c:v>70.0</c:v>
                </c:pt>
                <c:pt idx="14">
                  <c:v>75.0</c:v>
                </c:pt>
                <c:pt idx="15">
                  <c:v>80.0</c:v>
                </c:pt>
                <c:pt idx="16">
                  <c:v>85.0</c:v>
                </c:pt>
                <c:pt idx="17">
                  <c:v>90.0</c:v>
                </c:pt>
                <c:pt idx="18">
                  <c:v>95.0</c:v>
                </c:pt>
                <c:pt idx="19">
                  <c:v>100.0</c:v>
                </c:pt>
              </c:numCache>
            </c:numRef>
          </c:xVal>
          <c:yVal>
            <c:numRef>
              <c:f>Sheet1!$B$26:$U$26</c:f>
              <c:numCache>
                <c:formatCode>General</c:formatCode>
                <c:ptCount val="20"/>
                <c:pt idx="0">
                  <c:v>0.008</c:v>
                </c:pt>
                <c:pt idx="1">
                  <c:v>0.0448125</c:v>
                </c:pt>
                <c:pt idx="2">
                  <c:v>0.132805555555556</c:v>
                </c:pt>
                <c:pt idx="3">
                  <c:v>0.183875</c:v>
                </c:pt>
                <c:pt idx="4">
                  <c:v>0.3103125</c:v>
                </c:pt>
                <c:pt idx="5">
                  <c:v>0.4345</c:v>
                </c:pt>
                <c:pt idx="6">
                  <c:v>0.53575</c:v>
                </c:pt>
                <c:pt idx="7">
                  <c:v>0.56125</c:v>
                </c:pt>
                <c:pt idx="8">
                  <c:v>0.587125</c:v>
                </c:pt>
                <c:pt idx="9">
                  <c:v>0.6265</c:v>
                </c:pt>
                <c:pt idx="10">
                  <c:v>0.7149375</c:v>
                </c:pt>
                <c:pt idx="11">
                  <c:v>0.71675</c:v>
                </c:pt>
                <c:pt idx="12">
                  <c:v>0.80025</c:v>
                </c:pt>
                <c:pt idx="13">
                  <c:v>0.84559375</c:v>
                </c:pt>
                <c:pt idx="14">
                  <c:v>0.9058125</c:v>
                </c:pt>
                <c:pt idx="15">
                  <c:v>0.91475</c:v>
                </c:pt>
                <c:pt idx="16">
                  <c:v>0.937</c:v>
                </c:pt>
                <c:pt idx="17">
                  <c:v>0.9480625</c:v>
                </c:pt>
                <c:pt idx="18">
                  <c:v>0.976</c:v>
                </c:pt>
                <c:pt idx="19">
                  <c:v>0.977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Bain 5%</c:v>
                </c:pt>
              </c:strCache>
            </c:strRef>
          </c:tx>
          <c:spPr>
            <a:ln w="47625">
              <a:solidFill>
                <a:schemeClr val="accent3"/>
              </a:solidFill>
            </a:ln>
          </c:spPr>
          <c:xVal>
            <c:numRef>
              <c:f>Sheet1!$B$28:$N$28</c:f>
              <c:numCache>
                <c:formatCode>General</c:formatCode>
                <c:ptCount val="13"/>
                <c:pt idx="0">
                  <c:v>12.5</c:v>
                </c:pt>
                <c:pt idx="1">
                  <c:v>15.0</c:v>
                </c:pt>
                <c:pt idx="2">
                  <c:v>17.5</c:v>
                </c:pt>
                <c:pt idx="3">
                  <c:v>20.0</c:v>
                </c:pt>
                <c:pt idx="4">
                  <c:v>22.5</c:v>
                </c:pt>
                <c:pt idx="5">
                  <c:v>25.0</c:v>
                </c:pt>
                <c:pt idx="6">
                  <c:v>30.0</c:v>
                </c:pt>
                <c:pt idx="7">
                  <c:v>40.0</c:v>
                </c:pt>
                <c:pt idx="8">
                  <c:v>50.0</c:v>
                </c:pt>
                <c:pt idx="9">
                  <c:v>60.0</c:v>
                </c:pt>
                <c:pt idx="10">
                  <c:v>70.0</c:v>
                </c:pt>
                <c:pt idx="11">
                  <c:v>80.0</c:v>
                </c:pt>
                <c:pt idx="12">
                  <c:v>90.0</c:v>
                </c:pt>
              </c:numCache>
            </c:numRef>
          </c:xVal>
          <c:yVal>
            <c:numRef>
              <c:f>Sheet1!$B$39:$N$39</c:f>
              <c:numCache>
                <c:formatCode>General</c:formatCode>
                <c:ptCount val="13"/>
                <c:pt idx="0">
                  <c:v>0.019921875</c:v>
                </c:pt>
                <c:pt idx="1">
                  <c:v>0.05390625</c:v>
                </c:pt>
                <c:pt idx="2">
                  <c:v>0.08828125</c:v>
                </c:pt>
                <c:pt idx="3">
                  <c:v>0.1296875</c:v>
                </c:pt>
                <c:pt idx="4">
                  <c:v>0.161328125</c:v>
                </c:pt>
                <c:pt idx="5">
                  <c:v>0.20234375</c:v>
                </c:pt>
                <c:pt idx="6">
                  <c:v>0.2859375</c:v>
                </c:pt>
                <c:pt idx="7">
                  <c:v>0.4421875</c:v>
                </c:pt>
                <c:pt idx="8">
                  <c:v>0.5328125</c:v>
                </c:pt>
                <c:pt idx="9">
                  <c:v>0.6359375</c:v>
                </c:pt>
                <c:pt idx="10">
                  <c:v>0.774900793650794</c:v>
                </c:pt>
                <c:pt idx="11">
                  <c:v>0.8734375</c:v>
                </c:pt>
                <c:pt idx="12">
                  <c:v>0.928125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527176"/>
        <c:axId val="2087532712"/>
      </c:scatterChart>
      <c:valAx>
        <c:axId val="2087527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532712"/>
        <c:crosses val="autoZero"/>
        <c:crossBetween val="midCat"/>
      </c:valAx>
      <c:valAx>
        <c:axId val="208753271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87527176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2361823996331"/>
          <c:y val="0.386821476995336"/>
          <c:w val="0.215074183435404"/>
          <c:h val="0.241585171111438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95718503937008"/>
          <c:y val="0.0601851851851852"/>
          <c:w val="0.843382545931758"/>
          <c:h val="0.822469378827647"/>
        </c:manualLayout>
      </c:layout>
      <c:barChart>
        <c:barDir val="col"/>
        <c:grouping val="clustered"/>
        <c:varyColors val="0"/>
        <c:ser>
          <c:idx val="0"/>
          <c:order val="0"/>
          <c:tx>
            <c:v>Unstrained</c:v>
          </c:tx>
          <c:invertIfNegative val="0"/>
          <c:cat>
            <c:strRef>
              <c:f>unstrained!$H$50:$H$59</c:f>
              <c:strCache>
                <c:ptCount val="10"/>
                <c:pt idx="0">
                  <c:v>dir 1</c:v>
                </c:pt>
                <c:pt idx="1">
                  <c:v>dir 2</c:v>
                </c:pt>
                <c:pt idx="2">
                  <c:v>dir 3</c:v>
                </c:pt>
                <c:pt idx="3">
                  <c:v>dir 4</c:v>
                </c:pt>
                <c:pt idx="4">
                  <c:v>dir 5</c:v>
                </c:pt>
                <c:pt idx="5">
                  <c:v>dir 6</c:v>
                </c:pt>
                <c:pt idx="6">
                  <c:v>dir 7</c:v>
                </c:pt>
                <c:pt idx="7">
                  <c:v>dir 8</c:v>
                </c:pt>
                <c:pt idx="8">
                  <c:v>dir 9</c:v>
                </c:pt>
                <c:pt idx="9">
                  <c:v>dir 10</c:v>
                </c:pt>
              </c:strCache>
            </c:strRef>
          </c:cat>
          <c:val>
            <c:numRef>
              <c:f>unstrained!$M$50:$M$59</c:f>
              <c:numCache>
                <c:formatCode>General</c:formatCode>
                <c:ptCount val="10"/>
                <c:pt idx="0">
                  <c:v>20.0</c:v>
                </c:pt>
                <c:pt idx="1">
                  <c:v>14.0</c:v>
                </c:pt>
                <c:pt idx="2">
                  <c:v>16.0</c:v>
                </c:pt>
                <c:pt idx="3">
                  <c:v>30.0</c:v>
                </c:pt>
                <c:pt idx="4">
                  <c:v>18.0</c:v>
                </c:pt>
                <c:pt idx="5">
                  <c:v>20.0</c:v>
                </c:pt>
                <c:pt idx="6">
                  <c:v>24.0</c:v>
                </c:pt>
                <c:pt idx="7">
                  <c:v>26.0</c:v>
                </c:pt>
                <c:pt idx="8">
                  <c:v>24.0</c:v>
                </c:pt>
                <c:pt idx="9">
                  <c:v>14.0</c:v>
                </c:pt>
              </c:numCache>
            </c:numRef>
          </c:val>
        </c:ser>
        <c:ser>
          <c:idx val="1"/>
          <c:order val="1"/>
          <c:tx>
            <c:v>Hyd 2%</c:v>
          </c:tx>
          <c:invertIfNegative val="0"/>
          <c:cat>
            <c:strRef>
              <c:f>unstrained!$H$50:$H$59</c:f>
              <c:strCache>
                <c:ptCount val="10"/>
                <c:pt idx="0">
                  <c:v>dir 1</c:v>
                </c:pt>
                <c:pt idx="1">
                  <c:v>dir 2</c:v>
                </c:pt>
                <c:pt idx="2">
                  <c:v>dir 3</c:v>
                </c:pt>
                <c:pt idx="3">
                  <c:v>dir 4</c:v>
                </c:pt>
                <c:pt idx="4">
                  <c:v>dir 5</c:v>
                </c:pt>
                <c:pt idx="5">
                  <c:v>dir 6</c:v>
                </c:pt>
                <c:pt idx="6">
                  <c:v>dir 7</c:v>
                </c:pt>
                <c:pt idx="7">
                  <c:v>dir 8</c:v>
                </c:pt>
                <c:pt idx="8">
                  <c:v>dir 9</c:v>
                </c:pt>
                <c:pt idx="9">
                  <c:v>dir 10</c:v>
                </c:pt>
              </c:strCache>
            </c:strRef>
          </c:cat>
          <c:val>
            <c:numRef>
              <c:f>unstrained!$N$50:$N$59</c:f>
              <c:numCache>
                <c:formatCode>General</c:formatCode>
                <c:ptCount val="10"/>
                <c:pt idx="0">
                  <c:v>14.0</c:v>
                </c:pt>
                <c:pt idx="1">
                  <c:v>10.0</c:v>
                </c:pt>
                <c:pt idx="2">
                  <c:v>14.0</c:v>
                </c:pt>
                <c:pt idx="3">
                  <c:v>22.0</c:v>
                </c:pt>
                <c:pt idx="4">
                  <c:v>14.0</c:v>
                </c:pt>
                <c:pt idx="5">
                  <c:v>16.0</c:v>
                </c:pt>
                <c:pt idx="6">
                  <c:v>20.0</c:v>
                </c:pt>
                <c:pt idx="7">
                  <c:v>20.0</c:v>
                </c:pt>
                <c:pt idx="8">
                  <c:v>11.0</c:v>
                </c:pt>
                <c:pt idx="9">
                  <c:v>16.0</c:v>
                </c:pt>
              </c:numCache>
            </c:numRef>
          </c:val>
        </c:ser>
        <c:ser>
          <c:idx val="2"/>
          <c:order val="2"/>
          <c:tx>
            <c:v>Bain 5%</c:v>
          </c:tx>
          <c:invertIfNegative val="0"/>
          <c:cat>
            <c:strRef>
              <c:f>unstrained!$H$50:$H$59</c:f>
              <c:strCache>
                <c:ptCount val="10"/>
                <c:pt idx="0">
                  <c:v>dir 1</c:v>
                </c:pt>
                <c:pt idx="1">
                  <c:v>dir 2</c:v>
                </c:pt>
                <c:pt idx="2">
                  <c:v>dir 3</c:v>
                </c:pt>
                <c:pt idx="3">
                  <c:v>dir 4</c:v>
                </c:pt>
                <c:pt idx="4">
                  <c:v>dir 5</c:v>
                </c:pt>
                <c:pt idx="5">
                  <c:v>dir 6</c:v>
                </c:pt>
                <c:pt idx="6">
                  <c:v>dir 7</c:v>
                </c:pt>
                <c:pt idx="7">
                  <c:v>dir 8</c:v>
                </c:pt>
                <c:pt idx="8">
                  <c:v>dir 9</c:v>
                </c:pt>
                <c:pt idx="9">
                  <c:v>dir 10</c:v>
                </c:pt>
              </c:strCache>
            </c:strRef>
          </c:cat>
          <c:val>
            <c:numRef>
              <c:f>unstrained!$O$50:$O$59</c:f>
              <c:numCache>
                <c:formatCode>General</c:formatCode>
                <c:ptCount val="10"/>
                <c:pt idx="0">
                  <c:v>18.0</c:v>
                </c:pt>
                <c:pt idx="1">
                  <c:v>14.0</c:v>
                </c:pt>
                <c:pt idx="2">
                  <c:v>16.0</c:v>
                </c:pt>
                <c:pt idx="3">
                  <c:v>20.0</c:v>
                </c:pt>
                <c:pt idx="4">
                  <c:v>14.0</c:v>
                </c:pt>
                <c:pt idx="5">
                  <c:v>22.0</c:v>
                </c:pt>
                <c:pt idx="6">
                  <c:v>22.0</c:v>
                </c:pt>
                <c:pt idx="7">
                  <c:v>24.0</c:v>
                </c:pt>
                <c:pt idx="8">
                  <c:v>24.0</c:v>
                </c:pt>
                <c:pt idx="9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871752"/>
        <c:axId val="2118708744"/>
      </c:barChart>
      <c:catAx>
        <c:axId val="20868717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18708744"/>
        <c:crosses val="autoZero"/>
        <c:auto val="1"/>
        <c:lblAlgn val="ctr"/>
        <c:lblOffset val="100"/>
        <c:noMultiLvlLbl val="0"/>
      </c:catAx>
      <c:valAx>
        <c:axId val="2118708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687175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33417322834646"/>
          <c:y val="0.129053659959172"/>
          <c:w val="0.143432852143482"/>
          <c:h val="0.19749261811023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49422207640711"/>
          <c:y val="0.0601851851851852"/>
          <c:w val="0.854956620005832"/>
          <c:h val="0.822469378827647"/>
        </c:manualLayout>
      </c:layout>
      <c:barChart>
        <c:barDir val="col"/>
        <c:grouping val="clustered"/>
        <c:varyColors val="0"/>
        <c:ser>
          <c:idx val="0"/>
          <c:order val="0"/>
          <c:tx>
            <c:v>Unstrained</c:v>
          </c:tx>
          <c:invertIfNegative val="0"/>
          <c:cat>
            <c:strRef>
              <c:f>unstrained!$H$50:$H$59</c:f>
              <c:strCache>
                <c:ptCount val="10"/>
                <c:pt idx="0">
                  <c:v>dir 1</c:v>
                </c:pt>
                <c:pt idx="1">
                  <c:v>dir 2</c:v>
                </c:pt>
                <c:pt idx="2">
                  <c:v>dir 3</c:v>
                </c:pt>
                <c:pt idx="3">
                  <c:v>dir 4</c:v>
                </c:pt>
                <c:pt idx="4">
                  <c:v>dir 5</c:v>
                </c:pt>
                <c:pt idx="5">
                  <c:v>dir 6</c:v>
                </c:pt>
                <c:pt idx="6">
                  <c:v>dir 7</c:v>
                </c:pt>
                <c:pt idx="7">
                  <c:v>dir 8</c:v>
                </c:pt>
                <c:pt idx="8">
                  <c:v>dir 9</c:v>
                </c:pt>
                <c:pt idx="9">
                  <c:v>dir 10</c:v>
                </c:pt>
              </c:strCache>
            </c:strRef>
          </c:cat>
          <c:val>
            <c:numRef>
              <c:f>unstrained!$I$50:$I$59</c:f>
              <c:numCache>
                <c:formatCode>General</c:formatCode>
                <c:ptCount val="10"/>
                <c:pt idx="0">
                  <c:v>20.0</c:v>
                </c:pt>
                <c:pt idx="1">
                  <c:v>14.0</c:v>
                </c:pt>
                <c:pt idx="2">
                  <c:v>16.0</c:v>
                </c:pt>
                <c:pt idx="3">
                  <c:v>28.0</c:v>
                </c:pt>
                <c:pt idx="4">
                  <c:v>18.0</c:v>
                </c:pt>
                <c:pt idx="5">
                  <c:v>14.0</c:v>
                </c:pt>
                <c:pt idx="6">
                  <c:v>22.0</c:v>
                </c:pt>
                <c:pt idx="7">
                  <c:v>22.0</c:v>
                </c:pt>
                <c:pt idx="8">
                  <c:v>26.0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Hyd 2%</c:v>
          </c:tx>
          <c:invertIfNegative val="0"/>
          <c:cat>
            <c:strRef>
              <c:f>unstrained!$H$50:$H$59</c:f>
              <c:strCache>
                <c:ptCount val="10"/>
                <c:pt idx="0">
                  <c:v>dir 1</c:v>
                </c:pt>
                <c:pt idx="1">
                  <c:v>dir 2</c:v>
                </c:pt>
                <c:pt idx="2">
                  <c:v>dir 3</c:v>
                </c:pt>
                <c:pt idx="3">
                  <c:v>dir 4</c:v>
                </c:pt>
                <c:pt idx="4">
                  <c:v>dir 5</c:v>
                </c:pt>
                <c:pt idx="5">
                  <c:v>dir 6</c:v>
                </c:pt>
                <c:pt idx="6">
                  <c:v>dir 7</c:v>
                </c:pt>
                <c:pt idx="7">
                  <c:v>dir 8</c:v>
                </c:pt>
                <c:pt idx="8">
                  <c:v>dir 9</c:v>
                </c:pt>
                <c:pt idx="9">
                  <c:v>dir 10</c:v>
                </c:pt>
              </c:strCache>
            </c:strRef>
          </c:cat>
          <c:val>
            <c:numRef>
              <c:f>unstrained!$J$50:$J$59</c:f>
              <c:numCache>
                <c:formatCode>General</c:formatCode>
                <c:ptCount val="10"/>
                <c:pt idx="0">
                  <c:v>14.0</c:v>
                </c:pt>
                <c:pt idx="1">
                  <c:v>10.0</c:v>
                </c:pt>
                <c:pt idx="2">
                  <c:v>14.0</c:v>
                </c:pt>
                <c:pt idx="3">
                  <c:v>18.0</c:v>
                </c:pt>
                <c:pt idx="4">
                  <c:v>12.0</c:v>
                </c:pt>
                <c:pt idx="5">
                  <c:v>12.0</c:v>
                </c:pt>
                <c:pt idx="6">
                  <c:v>18.0</c:v>
                </c:pt>
                <c:pt idx="7">
                  <c:v>20.0</c:v>
                </c:pt>
                <c:pt idx="8">
                  <c:v>16.0</c:v>
                </c:pt>
                <c:pt idx="9">
                  <c:v>12.0</c:v>
                </c:pt>
              </c:numCache>
            </c:numRef>
          </c:val>
        </c:ser>
        <c:ser>
          <c:idx val="2"/>
          <c:order val="2"/>
          <c:tx>
            <c:v>Bain 5%</c:v>
          </c:tx>
          <c:invertIfNegative val="0"/>
          <c:val>
            <c:numRef>
              <c:f>unstrained!$K$50:$K$59</c:f>
              <c:numCache>
                <c:formatCode>General</c:formatCode>
                <c:ptCount val="10"/>
                <c:pt idx="0">
                  <c:v>16.0</c:v>
                </c:pt>
                <c:pt idx="1">
                  <c:v>12.0</c:v>
                </c:pt>
                <c:pt idx="2">
                  <c:v>14.0</c:v>
                </c:pt>
                <c:pt idx="3">
                  <c:v>18.0</c:v>
                </c:pt>
                <c:pt idx="4">
                  <c:v>12.0</c:v>
                </c:pt>
                <c:pt idx="5">
                  <c:v>20.0</c:v>
                </c:pt>
                <c:pt idx="6">
                  <c:v>20.0</c:v>
                </c:pt>
                <c:pt idx="7">
                  <c:v>20.0</c:v>
                </c:pt>
                <c:pt idx="8">
                  <c:v>20.0</c:v>
                </c:pt>
                <c:pt idx="9">
                  <c:v>22.0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50402712"/>
        <c:axId val="-2129766232"/>
      </c:barChart>
      <c:catAx>
        <c:axId val="2050402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129766232"/>
        <c:crosses val="autoZero"/>
        <c:auto val="1"/>
        <c:lblAlgn val="ctr"/>
        <c:lblOffset val="100"/>
        <c:noMultiLvlLbl val="0"/>
      </c:catAx>
      <c:valAx>
        <c:axId val="-21297662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5040271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133417322834646"/>
          <c:y val="0.129053659959172"/>
          <c:w val="0.143432852143482"/>
          <c:h val="0.197492618110236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ADF1-5965-4134-A83F-B343CA0AF365}" type="datetimeFigureOut">
              <a:rPr lang="en-US" smtClean="0"/>
              <a:t>7/27/15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316786"/>
              </p:ext>
            </p:extLst>
          </p:nvPr>
        </p:nvGraphicFramePr>
        <p:xfrm>
          <a:off x="5647266" y="110659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3772609"/>
              </p:ext>
            </p:extLst>
          </p:nvPr>
        </p:nvGraphicFramePr>
        <p:xfrm>
          <a:off x="564727" y="1094952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5360" y="134112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0" y="134112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6923"/>
              </p:ext>
            </p:extLst>
          </p:nvPr>
        </p:nvGraphicFramePr>
        <p:xfrm>
          <a:off x="207433" y="1521036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915822"/>
              </p:ext>
            </p:extLst>
          </p:nvPr>
        </p:nvGraphicFramePr>
        <p:xfrm>
          <a:off x="5812685" y="1496483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8720" y="188976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6560" y="188976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975575"/>
              </p:ext>
            </p:extLst>
          </p:nvPr>
        </p:nvGraphicFramePr>
        <p:xfrm>
          <a:off x="381815" y="1033268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225692"/>
              </p:ext>
            </p:extLst>
          </p:nvPr>
        </p:nvGraphicFramePr>
        <p:xfrm>
          <a:off x="5518719" y="1025709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17320" y="126553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0" y="1257971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50085</TotalTime>
  <Words>60</Words>
  <Application>Microsoft Macintosh PowerPoint</Application>
  <PresentationFormat>Custom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 Beeler</cp:lastModifiedBy>
  <cp:revision>8</cp:revision>
  <dcterms:created xsi:type="dcterms:W3CDTF">2015-07-10T18:26:11Z</dcterms:created>
  <dcterms:modified xsi:type="dcterms:W3CDTF">2015-08-26T17:08:03Z</dcterms:modified>
</cp:coreProperties>
</file>