
<file path=[Content_Types].xml><?xml version="1.0" encoding="utf-8"?>
<Types xmlns="http://schemas.openxmlformats.org/package/2006/content-types">
  <Default Extension="xml" ContentType="application/xml"/>
  <Default Extension="xlsx" ContentType="application/vnd.openxmlformats-officedocument.spreadsheetml.sheet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chart50.xml" ContentType="application/vnd.openxmlformats-officedocument.drawingml.chart+xml"/>
  <Override PartName="/ppt/notesSlides/notesSlide1.xml" ContentType="application/vnd.openxmlformats-officedocument.presentationml.notesSlide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chart57.xml" ContentType="application/vnd.openxmlformats-officedocument.drawingml.chart+xml"/>
  <Override PartName="/ppt/charts/chart58.xml" ContentType="application/vnd.openxmlformats-officedocument.drawingml.chart+xml"/>
  <Override PartName="/ppt/charts/chart59.xml" ContentType="application/vnd.openxmlformats-officedocument.drawingml.chart+xml"/>
  <Override PartName="/ppt/charts/chart60.xml" ContentType="application/vnd.openxmlformats-officedocument.drawingml.chart+xml"/>
  <Override PartName="/ppt/charts/chart61.xml" ContentType="application/vnd.openxmlformats-officedocument.drawingml.chart+xml"/>
  <Override PartName="/ppt/charts/chart62.xml" ContentType="application/vnd.openxmlformats-officedocument.drawingml.chart+xml"/>
  <Override PartName="/ppt/charts/chart63.xml" ContentType="application/vnd.openxmlformats-officedocument.drawingml.chart+xml"/>
  <Override PartName="/ppt/charts/chart64.xml" ContentType="application/vnd.openxmlformats-officedocument.drawingml.chart+xml"/>
  <Override PartName="/ppt/charts/chart65.xml" ContentType="application/vnd.openxmlformats-officedocument.drawingml.chart+xml"/>
  <Override PartName="/ppt/charts/chart66.xml" ContentType="application/vnd.openxmlformats-officedocument.drawingml.chart+xml"/>
  <Override PartName="/ppt/charts/chart67.xml" ContentType="application/vnd.openxmlformats-officedocument.drawingml.chart+xml"/>
  <Override PartName="/ppt/charts/chart68.xml" ContentType="application/vnd.openxmlformats-officedocument.drawingml.chart+xml"/>
  <Override PartName="/ppt/charts/chart69.xml" ContentType="application/vnd.openxmlformats-officedocument.drawingml.chart+xml"/>
  <Override PartName="/ppt/charts/chart70.xml" ContentType="application/vnd.openxmlformats-officedocument.drawingml.chart+xml"/>
  <Override PartName="/ppt/notesSlides/notesSlide2.xml" ContentType="application/vnd.openxmlformats-officedocument.presentationml.notesSlide+xml"/>
  <Override PartName="/ppt/charts/chart71.xml" ContentType="application/vnd.openxmlformats-officedocument.drawingml.chart+xml"/>
  <Override PartName="/ppt/charts/chart72.xml" ContentType="application/vnd.openxmlformats-officedocument.drawingml.chart+xml"/>
  <Override PartName="/ppt/charts/chart73.xml" ContentType="application/vnd.openxmlformats-officedocument.drawingml.chart+xml"/>
  <Override PartName="/ppt/charts/chart74.xml" ContentType="application/vnd.openxmlformats-officedocument.drawingml.chart+xml"/>
  <Override PartName="/ppt/charts/chart75.xml" ContentType="application/vnd.openxmlformats-officedocument.drawingml.chart+xml"/>
  <Override PartName="/ppt/charts/chart76.xml" ContentType="application/vnd.openxmlformats-officedocument.drawingml.chart+xml"/>
  <Override PartName="/ppt/charts/chart77.xml" ContentType="application/vnd.openxmlformats-officedocument.drawingml.chart+xml"/>
  <Override PartName="/ppt/charts/chart78.xml" ContentType="application/vnd.openxmlformats-officedocument.drawingml.chart+xml"/>
  <Override PartName="/ppt/charts/chart79.xml" ContentType="application/vnd.openxmlformats-officedocument.drawingml.chart+xml"/>
  <Override PartName="/ppt/charts/chart80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</p:sldIdLst>
  <p:sldSz cx="22860000" cy="32004000"/>
  <p:notesSz cx="6858000" cy="9144000"/>
  <p:defaultTextStyle>
    <a:defPPr>
      <a:defRPr lang="en-US"/>
    </a:defPPr>
    <a:lvl1pPr marL="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9144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200" userDrawn="1">
          <p15:clr>
            <a:srgbClr val="A4A3A4"/>
          </p15:clr>
        </p15:guide>
        <p15:guide id="2" pos="7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40" autoAdjust="0"/>
    <p:restoredTop sz="94660"/>
  </p:normalViewPr>
  <p:slideViewPr>
    <p:cSldViewPr snapToGrid="0" snapToObjects="1">
      <p:cViewPr>
        <p:scale>
          <a:sx n="32" d="100"/>
          <a:sy n="32" d="100"/>
        </p:scale>
        <p:origin x="-3104" y="-80"/>
      </p:cViewPr>
      <p:guideLst>
        <p:guide orient="horz" pos="10080"/>
        <p:guide pos="72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5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5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5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6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6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6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6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6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6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6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6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6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6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7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7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eelbw:Downloads:TDE_iron.xlsx" TargetMode="External"/></Relationships>
</file>

<file path=ppt/charts/_rels/chart7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eelbw:Downloads:TDE_iron.xlsx" TargetMode="External"/></Relationships>
</file>

<file path=ppt/charts/_rels/chart7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eelbw:Documents:USi:kks_usi4x4.xlsx" TargetMode="External"/></Relationships>
</file>

<file path=ppt/charts/_rels/chart7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eelbw:Downloads:TDE_iron.xlsx" TargetMode="External"/></Relationships>
</file>

<file path=ppt/charts/_rels/chart7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eelbw:Downloads:TDE_iron.xlsx" TargetMode="External"/></Relationships>
</file>

<file path=ppt/charts/_rels/chart7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eelbw:Downloads:TDE_iron.xlsx" TargetMode="External"/></Relationships>
</file>

<file path=ppt/charts/_rels/chart77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eelbw:Downloads:TDE_iron.xlsx" TargetMode="External"/></Relationships>
</file>

<file path=ppt/charts/_rels/chart78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eelbw:Downloads:TDE_iron.xlsx" TargetMode="External"/></Relationships>
</file>

<file path=ppt/charts/_rels/chart79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eelbw:Downloads:TDE_iron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_rels/chart80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eelbw:Documents:USi:kks_usi4x4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7335471954895"/>
          <c:y val="0.0293112058909303"/>
          <c:w val="0.821831194711772"/>
          <c:h val="0.817391732283465"/>
        </c:manualLayout>
      </c:layout>
      <c:scatterChart>
        <c:scatterStyle val="lineMarker"/>
        <c:varyColors val="0"/>
        <c:ser>
          <c:idx val="0"/>
          <c:order val="0"/>
          <c:tx>
            <c:v>No strain</c:v>
          </c:tx>
          <c:spPr>
            <a:ln w="47625">
              <a:noFill/>
              <a:prstDash val="sysDash"/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rand1!$C$72:$O$72</c:f>
              <c:numCache>
                <c:formatCode>General</c:formatCode>
                <c:ptCount val="13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  <c:pt idx="9">
                  <c:v>75.0</c:v>
                </c:pt>
                <c:pt idx="10">
                  <c:v>80.0</c:v>
                </c:pt>
                <c:pt idx="11">
                  <c:v>85.0</c:v>
                </c:pt>
                <c:pt idx="12">
                  <c:v>90.0</c:v>
                </c:pt>
              </c:numCache>
            </c:numRef>
          </c:xVal>
          <c:yVal>
            <c:numRef>
              <c:f>rand1!$C$173:$O$173</c:f>
              <c:numCache>
                <c:formatCode>General</c:formatCode>
                <c:ptCount val="13"/>
                <c:pt idx="0">
                  <c:v>0.33</c:v>
                </c:pt>
                <c:pt idx="1">
                  <c:v>0.44</c:v>
                </c:pt>
                <c:pt idx="2">
                  <c:v>0.41</c:v>
                </c:pt>
                <c:pt idx="3">
                  <c:v>0.37</c:v>
                </c:pt>
                <c:pt idx="4">
                  <c:v>0.29</c:v>
                </c:pt>
                <c:pt idx="5">
                  <c:v>0.51</c:v>
                </c:pt>
                <c:pt idx="6">
                  <c:v>0.35</c:v>
                </c:pt>
                <c:pt idx="7">
                  <c:v>0.58</c:v>
                </c:pt>
                <c:pt idx="8">
                  <c:v>0.7</c:v>
                </c:pt>
                <c:pt idx="9">
                  <c:v>0.84</c:v>
                </c:pt>
                <c:pt idx="10">
                  <c:v>0.86</c:v>
                </c:pt>
                <c:pt idx="11">
                  <c:v>0.9</c:v>
                </c:pt>
                <c:pt idx="12">
                  <c:v>0.9</c:v>
                </c:pt>
              </c:numCache>
            </c:numRef>
          </c:yVal>
          <c:smooth val="0"/>
        </c:ser>
        <c:ser>
          <c:idx val="1"/>
          <c:order val="1"/>
          <c:tx>
            <c:v>2% expansion</c:v>
          </c:tx>
          <c:spPr>
            <a:ln w="47625">
              <a:noFill/>
              <a:prstDash val="sysDash"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  <a:headEnd type="none"/>
                <a:tailEnd type="none"/>
              </a:ln>
            </c:spPr>
            <c:trendlineType val="poly"/>
            <c:order val="4"/>
            <c:dispRSqr val="0"/>
            <c:dispEq val="0"/>
          </c:trendline>
          <c:xVal>
            <c:numRef>
              <c:f>rand1!$C$3:$O$3</c:f>
              <c:numCache>
                <c:formatCode>General</c:formatCode>
                <c:ptCount val="13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  <c:pt idx="9">
                  <c:v>75.0</c:v>
                </c:pt>
                <c:pt idx="10">
                  <c:v>80.0</c:v>
                </c:pt>
                <c:pt idx="11">
                  <c:v>85.0</c:v>
                </c:pt>
                <c:pt idx="12">
                  <c:v>90.0</c:v>
                </c:pt>
              </c:numCache>
            </c:numRef>
          </c:xVal>
          <c:yVal>
            <c:numRef>
              <c:f>rand1!$C$68:$O$68</c:f>
              <c:numCache>
                <c:formatCode>General</c:formatCode>
                <c:ptCount val="13"/>
                <c:pt idx="0">
                  <c:v>0.203125</c:v>
                </c:pt>
                <c:pt idx="1">
                  <c:v>0.25</c:v>
                </c:pt>
                <c:pt idx="2">
                  <c:v>0.25</c:v>
                </c:pt>
                <c:pt idx="3">
                  <c:v>0.28125</c:v>
                </c:pt>
                <c:pt idx="4">
                  <c:v>0.203125</c:v>
                </c:pt>
                <c:pt idx="5">
                  <c:v>0.3125</c:v>
                </c:pt>
                <c:pt idx="6">
                  <c:v>0.359375</c:v>
                </c:pt>
                <c:pt idx="7">
                  <c:v>0.359375</c:v>
                </c:pt>
                <c:pt idx="8">
                  <c:v>0.59375</c:v>
                </c:pt>
                <c:pt idx="9">
                  <c:v>0.65625</c:v>
                </c:pt>
                <c:pt idx="10">
                  <c:v>0.78125</c:v>
                </c:pt>
                <c:pt idx="11">
                  <c:v>0.703125</c:v>
                </c:pt>
                <c:pt idx="12">
                  <c:v>0.78125</c:v>
                </c:pt>
              </c:numCache>
            </c:numRef>
          </c:yVal>
          <c:smooth val="0"/>
        </c:ser>
        <c:ser>
          <c:idx val="2"/>
          <c:order val="2"/>
          <c:spPr>
            <a:ln w="15875">
              <a:solidFill>
                <a:schemeClr val="tx1"/>
              </a:solidFill>
              <a:prstDash val="dash"/>
            </a:ln>
          </c:spPr>
          <c:marker>
            <c:symbol val="none"/>
          </c:marker>
          <c:xVal>
            <c:numRef>
              <c:f>rand1!$R$71:$R$81</c:f>
              <c:numCache>
                <c:formatCode>General</c:formatCode>
                <c:ptCount val="11"/>
                <c:pt idx="1">
                  <c:v>48.0</c:v>
                </c:pt>
                <c:pt idx="2">
                  <c:v>1.0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1.0</c:v>
                </c:pt>
                <c:pt idx="8">
                  <c:v>0.0</c:v>
                </c:pt>
                <c:pt idx="9">
                  <c:v>0.0</c:v>
                </c:pt>
                <c:pt idx="10">
                  <c:v>1.0</c:v>
                </c:pt>
              </c:numCache>
            </c:numRef>
          </c:xVal>
          <c:yVal>
            <c:numRef>
              <c:f>rand1!$S$71:$S$81</c:f>
              <c:numCache>
                <c:formatCode>General</c:formatCode>
                <c:ptCount val="11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42971128"/>
        <c:axId val="2043282168"/>
      </c:scatterChart>
      <c:valAx>
        <c:axId val="2042971128"/>
        <c:scaling>
          <c:orientation val="minMax"/>
          <c:max val="100.0"/>
          <c:min val="2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PKA Energy (eV)</a:t>
                </a:r>
              </a:p>
            </c:rich>
          </c:tx>
          <c:layout>
            <c:manualLayout>
              <c:xMode val="edge"/>
              <c:yMode val="edge"/>
              <c:x val="0.420203594342374"/>
              <c:y val="0.938901738845144"/>
            </c:manualLayout>
          </c:layout>
          <c:overlay val="0"/>
        </c:title>
        <c:numFmt formatCode="General" sourceLinked="1"/>
        <c:majorTickMark val="out"/>
        <c:minorTickMark val="in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100"/>
            </a:pPr>
            <a:endParaRPr lang="en-US"/>
          </a:p>
        </c:txPr>
        <c:crossAx val="2043282168"/>
        <c:crosses val="autoZero"/>
        <c:crossBetween val="midCat"/>
        <c:minorUnit val="5.0"/>
      </c:valAx>
      <c:valAx>
        <c:axId val="2043282168"/>
        <c:scaling>
          <c:orientation val="minMax"/>
          <c:max val="1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Probability of Frenkel Pair Production</a:t>
                </a:r>
              </a:p>
            </c:rich>
          </c:tx>
          <c:layout>
            <c:manualLayout>
              <c:xMode val="edge"/>
              <c:yMode val="edge"/>
              <c:x val="0.000427384076990376"/>
              <c:y val="0.070152741324001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txPr>
          <a:bodyPr/>
          <a:lstStyle/>
          <a:p>
            <a:pPr>
              <a:defRPr sz="1100"/>
            </a:pPr>
            <a:endParaRPr lang="en-US"/>
          </a:p>
        </c:txPr>
        <c:crossAx val="2042971128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300491284743"/>
          <c:y val="0.0381944444444444"/>
          <c:w val="0.830981559997308"/>
          <c:h val="0.815995039672538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none"/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rand5!$C$3:$O$3</c:f>
              <c:numCache>
                <c:formatCode>General</c:formatCode>
                <c:ptCount val="13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  <c:pt idx="4">
                  <c:v>40.0</c:v>
                </c:pt>
                <c:pt idx="5">
                  <c:v>45.0</c:v>
                </c:pt>
                <c:pt idx="6">
                  <c:v>50.0</c:v>
                </c:pt>
                <c:pt idx="7">
                  <c:v>55.0</c:v>
                </c:pt>
                <c:pt idx="8">
                  <c:v>60.0</c:v>
                </c:pt>
                <c:pt idx="9">
                  <c:v>65.0</c:v>
                </c:pt>
                <c:pt idx="10">
                  <c:v>70.0</c:v>
                </c:pt>
                <c:pt idx="11">
                  <c:v>75.0</c:v>
                </c:pt>
                <c:pt idx="12">
                  <c:v>80.0</c:v>
                </c:pt>
              </c:numCache>
            </c:numRef>
          </c:xVal>
          <c:yVal>
            <c:numRef>
              <c:f>rand5!$C$104:$O$104</c:f>
              <c:numCache>
                <c:formatCode>General</c:formatCode>
                <c:ptCount val="13"/>
                <c:pt idx="0">
                  <c:v>0.1</c:v>
                </c:pt>
                <c:pt idx="1">
                  <c:v>0.29</c:v>
                </c:pt>
                <c:pt idx="2">
                  <c:v>0.53</c:v>
                </c:pt>
                <c:pt idx="3">
                  <c:v>0.64</c:v>
                </c:pt>
                <c:pt idx="4">
                  <c:v>0.61</c:v>
                </c:pt>
                <c:pt idx="5">
                  <c:v>0.52</c:v>
                </c:pt>
                <c:pt idx="6">
                  <c:v>0.5</c:v>
                </c:pt>
                <c:pt idx="7">
                  <c:v>0.54</c:v>
                </c:pt>
                <c:pt idx="8">
                  <c:v>0.54</c:v>
                </c:pt>
                <c:pt idx="9">
                  <c:v>0.69</c:v>
                </c:pt>
                <c:pt idx="10">
                  <c:v>0.73</c:v>
                </c:pt>
                <c:pt idx="11">
                  <c:v>0.79</c:v>
                </c:pt>
                <c:pt idx="12">
                  <c:v>0.88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none"/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rand5!$B$107:$L$107</c:f>
              <c:numCache>
                <c:formatCode>General</c:formatCode>
                <c:ptCount val="11"/>
                <c:pt idx="0">
                  <c:v>15.0</c:v>
                </c:pt>
                <c:pt idx="1">
                  <c:v>20.0</c:v>
                </c:pt>
                <c:pt idx="2">
                  <c:v>25.0</c:v>
                </c:pt>
                <c:pt idx="3">
                  <c:v>30.0</c:v>
                </c:pt>
                <c:pt idx="4">
                  <c:v>35.0</c:v>
                </c:pt>
                <c:pt idx="5">
                  <c:v>40.0</c:v>
                </c:pt>
                <c:pt idx="6">
                  <c:v>45.0</c:v>
                </c:pt>
                <c:pt idx="7">
                  <c:v>50.0</c:v>
                </c:pt>
                <c:pt idx="8">
                  <c:v>55.0</c:v>
                </c:pt>
                <c:pt idx="9">
                  <c:v>60.0</c:v>
                </c:pt>
                <c:pt idx="10">
                  <c:v>65.0</c:v>
                </c:pt>
              </c:numCache>
            </c:numRef>
          </c:xVal>
          <c:yVal>
            <c:numRef>
              <c:f>rand5!$B$208:$L$208</c:f>
              <c:numCache>
                <c:formatCode>General</c:formatCode>
                <c:ptCount val="11"/>
                <c:pt idx="0">
                  <c:v>0.09</c:v>
                </c:pt>
                <c:pt idx="1">
                  <c:v>0.3</c:v>
                </c:pt>
                <c:pt idx="2">
                  <c:v>0.57</c:v>
                </c:pt>
                <c:pt idx="3">
                  <c:v>0.64</c:v>
                </c:pt>
                <c:pt idx="4">
                  <c:v>0.67</c:v>
                </c:pt>
                <c:pt idx="5">
                  <c:v>0.67</c:v>
                </c:pt>
                <c:pt idx="6">
                  <c:v>0.67</c:v>
                </c:pt>
                <c:pt idx="7">
                  <c:v>0.7</c:v>
                </c:pt>
                <c:pt idx="8">
                  <c:v>0.79</c:v>
                </c:pt>
                <c:pt idx="9">
                  <c:v>0.81</c:v>
                </c:pt>
                <c:pt idx="10">
                  <c:v>0.94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6112136"/>
        <c:axId val="1786117704"/>
      </c:scatterChart>
      <c:valAx>
        <c:axId val="17861121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PKA Energy (eV)</a:t>
                </a:r>
              </a:p>
            </c:rich>
          </c:tx>
          <c:layout>
            <c:manualLayout>
              <c:xMode val="edge"/>
              <c:yMode val="edge"/>
              <c:x val="0.428398950131234"/>
              <c:y val="0.94074639107611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6117704"/>
        <c:crosses val="autoZero"/>
        <c:crossBetween val="midCat"/>
      </c:valAx>
      <c:valAx>
        <c:axId val="178611770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Probability of Frenkel Pair Production</a:t>
                </a:r>
              </a:p>
            </c:rich>
          </c:tx>
          <c:layout>
            <c:manualLayout>
              <c:xMode val="edge"/>
              <c:yMode val="edge"/>
              <c:x val="0.00462962962962963"/>
              <c:y val="0.064334536307961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6112136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2857527424457"/>
          <c:y val="0.0381944444444444"/>
          <c:w val="0.846116831549903"/>
          <c:h val="0.81892485910452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squar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rand6!$C$3:$K$3</c:f>
              <c:numCache>
                <c:formatCode>General</c:formatCode>
                <c:ptCount val="9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</c:numCache>
            </c:numRef>
          </c:xVal>
          <c:yVal>
            <c:numRef>
              <c:f>rand6!$C$68:$K$68</c:f>
              <c:numCache>
                <c:formatCode>General</c:formatCode>
                <c:ptCount val="9"/>
                <c:pt idx="0">
                  <c:v>0.140625</c:v>
                </c:pt>
                <c:pt idx="1">
                  <c:v>0.296875</c:v>
                </c:pt>
                <c:pt idx="2">
                  <c:v>0.328125</c:v>
                </c:pt>
                <c:pt idx="3">
                  <c:v>0.46875</c:v>
                </c:pt>
                <c:pt idx="4">
                  <c:v>0.515625</c:v>
                </c:pt>
                <c:pt idx="5">
                  <c:v>0.65625</c:v>
                </c:pt>
                <c:pt idx="6">
                  <c:v>0.609375</c:v>
                </c:pt>
                <c:pt idx="7">
                  <c:v>0.765625</c:v>
                </c:pt>
                <c:pt idx="8">
                  <c:v>0.84375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rand6!$B$71:$J$71</c:f>
              <c:numCache>
                <c:formatCode>General</c:formatCode>
                <c:ptCount val="9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  <c:pt idx="4">
                  <c:v>40.0</c:v>
                </c:pt>
                <c:pt idx="5">
                  <c:v>45.0</c:v>
                </c:pt>
                <c:pt idx="6">
                  <c:v>50.0</c:v>
                </c:pt>
                <c:pt idx="7">
                  <c:v>55.0</c:v>
                </c:pt>
                <c:pt idx="8">
                  <c:v>60.0</c:v>
                </c:pt>
              </c:numCache>
            </c:numRef>
          </c:xVal>
          <c:yVal>
            <c:numRef>
              <c:f>rand6!$B$172:$J$172</c:f>
              <c:numCache>
                <c:formatCode>General</c:formatCode>
                <c:ptCount val="9"/>
                <c:pt idx="0">
                  <c:v>0.12</c:v>
                </c:pt>
                <c:pt idx="1">
                  <c:v>0.26</c:v>
                </c:pt>
                <c:pt idx="2">
                  <c:v>0.39</c:v>
                </c:pt>
                <c:pt idx="3">
                  <c:v>0.58</c:v>
                </c:pt>
                <c:pt idx="4">
                  <c:v>0.66</c:v>
                </c:pt>
                <c:pt idx="5">
                  <c:v>0.69</c:v>
                </c:pt>
                <c:pt idx="6">
                  <c:v>0.72</c:v>
                </c:pt>
                <c:pt idx="7">
                  <c:v>0.82</c:v>
                </c:pt>
                <c:pt idx="8">
                  <c:v>0.88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6160744"/>
        <c:axId val="1786166312"/>
      </c:scatterChart>
      <c:valAx>
        <c:axId val="17861607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PKA Energy (eV)</a:t>
                </a:r>
              </a:p>
            </c:rich>
          </c:tx>
          <c:layout>
            <c:manualLayout>
              <c:xMode val="edge"/>
              <c:yMode val="edge"/>
              <c:x val="0.428398950131234"/>
              <c:y val="0.94074639107611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6166312"/>
        <c:crosses val="autoZero"/>
        <c:crossBetween val="midCat"/>
      </c:valAx>
      <c:valAx>
        <c:axId val="178616631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Probability of Frenkel Pair Production</a:t>
                </a:r>
              </a:p>
            </c:rich>
          </c:tx>
          <c:layout>
            <c:manualLayout>
              <c:xMode val="edge"/>
              <c:yMode val="edge"/>
              <c:x val="0.0"/>
              <c:y val="0.064907589676290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6160744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2857527424457"/>
          <c:y val="0.0381944444444444"/>
          <c:w val="0.846116831549903"/>
          <c:h val="0.81892485910452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none"/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rand6!$C$3:$K$3</c:f>
              <c:numCache>
                <c:formatCode>General</c:formatCode>
                <c:ptCount val="9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</c:numCache>
            </c:numRef>
          </c:xVal>
          <c:yVal>
            <c:numRef>
              <c:f>rand6!$C$68:$K$68</c:f>
              <c:numCache>
                <c:formatCode>General</c:formatCode>
                <c:ptCount val="9"/>
                <c:pt idx="0">
                  <c:v>0.140625</c:v>
                </c:pt>
                <c:pt idx="1">
                  <c:v>0.296875</c:v>
                </c:pt>
                <c:pt idx="2">
                  <c:v>0.328125</c:v>
                </c:pt>
                <c:pt idx="3">
                  <c:v>0.46875</c:v>
                </c:pt>
                <c:pt idx="4">
                  <c:v>0.515625</c:v>
                </c:pt>
                <c:pt idx="5">
                  <c:v>0.65625</c:v>
                </c:pt>
                <c:pt idx="6">
                  <c:v>0.609375</c:v>
                </c:pt>
                <c:pt idx="7">
                  <c:v>0.765625</c:v>
                </c:pt>
                <c:pt idx="8">
                  <c:v>0.84375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none"/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rand6!$B$71:$J$71</c:f>
              <c:numCache>
                <c:formatCode>General</c:formatCode>
                <c:ptCount val="9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  <c:pt idx="4">
                  <c:v>40.0</c:v>
                </c:pt>
                <c:pt idx="5">
                  <c:v>45.0</c:v>
                </c:pt>
                <c:pt idx="6">
                  <c:v>50.0</c:v>
                </c:pt>
                <c:pt idx="7">
                  <c:v>55.0</c:v>
                </c:pt>
                <c:pt idx="8">
                  <c:v>60.0</c:v>
                </c:pt>
              </c:numCache>
            </c:numRef>
          </c:xVal>
          <c:yVal>
            <c:numRef>
              <c:f>rand6!$B$172:$J$172</c:f>
              <c:numCache>
                <c:formatCode>General</c:formatCode>
                <c:ptCount val="9"/>
                <c:pt idx="0">
                  <c:v>0.12</c:v>
                </c:pt>
                <c:pt idx="1">
                  <c:v>0.26</c:v>
                </c:pt>
                <c:pt idx="2">
                  <c:v>0.39</c:v>
                </c:pt>
                <c:pt idx="3">
                  <c:v>0.58</c:v>
                </c:pt>
                <c:pt idx="4">
                  <c:v>0.66</c:v>
                </c:pt>
                <c:pt idx="5">
                  <c:v>0.69</c:v>
                </c:pt>
                <c:pt idx="6">
                  <c:v>0.72</c:v>
                </c:pt>
                <c:pt idx="7">
                  <c:v>0.82</c:v>
                </c:pt>
                <c:pt idx="8">
                  <c:v>0.88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6202248"/>
        <c:axId val="1786207816"/>
      </c:scatterChart>
      <c:valAx>
        <c:axId val="17862022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PKA Energy (eV)</a:t>
                </a:r>
              </a:p>
            </c:rich>
          </c:tx>
          <c:layout>
            <c:manualLayout>
              <c:xMode val="edge"/>
              <c:yMode val="edge"/>
              <c:x val="0.428398950131234"/>
              <c:y val="0.94074639107611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6207816"/>
        <c:crosses val="autoZero"/>
        <c:crossBetween val="midCat"/>
      </c:valAx>
      <c:valAx>
        <c:axId val="178620781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Probability of Frenkel Pair Production</a:t>
                </a:r>
              </a:p>
            </c:rich>
          </c:tx>
          <c:layout>
            <c:manualLayout>
              <c:xMode val="edge"/>
              <c:yMode val="edge"/>
              <c:x val="0.0"/>
              <c:y val="0.064907589676290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6202248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3886196917693"/>
          <c:y val="0.0381944444444444"/>
          <c:w val="0.837395854364358"/>
          <c:h val="0.809050581225362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squar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rand7!$C$3:$S$3</c:f>
              <c:numCache>
                <c:formatCode>General</c:formatCode>
                <c:ptCount val="17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  <c:pt idx="9">
                  <c:v>75.0</c:v>
                </c:pt>
                <c:pt idx="10">
                  <c:v>80.0</c:v>
                </c:pt>
                <c:pt idx="11">
                  <c:v>85.0</c:v>
                </c:pt>
                <c:pt idx="12">
                  <c:v>90.0</c:v>
                </c:pt>
                <c:pt idx="13">
                  <c:v>95.0</c:v>
                </c:pt>
                <c:pt idx="14">
                  <c:v>100.0</c:v>
                </c:pt>
                <c:pt idx="15">
                  <c:v>105.0</c:v>
                </c:pt>
                <c:pt idx="16">
                  <c:v>110.0</c:v>
                </c:pt>
              </c:numCache>
            </c:numRef>
          </c:xVal>
          <c:yVal>
            <c:numRef>
              <c:f>rand7!$C$104:$S$104</c:f>
              <c:numCache>
                <c:formatCode>General</c:formatCode>
                <c:ptCount val="17"/>
                <c:pt idx="0">
                  <c:v>0.13265306122449</c:v>
                </c:pt>
                <c:pt idx="1">
                  <c:v>0.16</c:v>
                </c:pt>
                <c:pt idx="2">
                  <c:v>0.32</c:v>
                </c:pt>
                <c:pt idx="3">
                  <c:v>0.39</c:v>
                </c:pt>
                <c:pt idx="4">
                  <c:v>0.41</c:v>
                </c:pt>
                <c:pt idx="5">
                  <c:v>0.43</c:v>
                </c:pt>
                <c:pt idx="6">
                  <c:v>0.46</c:v>
                </c:pt>
                <c:pt idx="7">
                  <c:v>0.39</c:v>
                </c:pt>
                <c:pt idx="8">
                  <c:v>0.41</c:v>
                </c:pt>
                <c:pt idx="9">
                  <c:v>0.44</c:v>
                </c:pt>
                <c:pt idx="10">
                  <c:v>0.38</c:v>
                </c:pt>
                <c:pt idx="11">
                  <c:v>0.51</c:v>
                </c:pt>
                <c:pt idx="12">
                  <c:v>0.45</c:v>
                </c:pt>
                <c:pt idx="13">
                  <c:v>0.53</c:v>
                </c:pt>
                <c:pt idx="14">
                  <c:v>0.59</c:v>
                </c:pt>
                <c:pt idx="15">
                  <c:v>0.7</c:v>
                </c:pt>
                <c:pt idx="16">
                  <c:v>0.79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rand7!$B$107:$R$107</c:f>
              <c:numCache>
                <c:formatCode>General</c:formatCode>
                <c:ptCount val="17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  <c:pt idx="4">
                  <c:v>40.0</c:v>
                </c:pt>
                <c:pt idx="5">
                  <c:v>45.0</c:v>
                </c:pt>
                <c:pt idx="6">
                  <c:v>50.0</c:v>
                </c:pt>
                <c:pt idx="7">
                  <c:v>55.0</c:v>
                </c:pt>
                <c:pt idx="8">
                  <c:v>60.0</c:v>
                </c:pt>
                <c:pt idx="9">
                  <c:v>65.0</c:v>
                </c:pt>
                <c:pt idx="10">
                  <c:v>70.0</c:v>
                </c:pt>
                <c:pt idx="11">
                  <c:v>75.0</c:v>
                </c:pt>
                <c:pt idx="12">
                  <c:v>80.0</c:v>
                </c:pt>
                <c:pt idx="13">
                  <c:v>85.0</c:v>
                </c:pt>
                <c:pt idx="14">
                  <c:v>90.0</c:v>
                </c:pt>
                <c:pt idx="15">
                  <c:v>95.0</c:v>
                </c:pt>
                <c:pt idx="16">
                  <c:v>100.0</c:v>
                </c:pt>
              </c:numCache>
            </c:numRef>
          </c:xVal>
          <c:yVal>
            <c:numRef>
              <c:f>rand7!$B$208:$R$208</c:f>
              <c:numCache>
                <c:formatCode>General</c:formatCode>
                <c:ptCount val="17"/>
                <c:pt idx="0">
                  <c:v>0.015625</c:v>
                </c:pt>
                <c:pt idx="1">
                  <c:v>0.12</c:v>
                </c:pt>
                <c:pt idx="2">
                  <c:v>0.24</c:v>
                </c:pt>
                <c:pt idx="3">
                  <c:v>0.38</c:v>
                </c:pt>
                <c:pt idx="4">
                  <c:v>0.43</c:v>
                </c:pt>
                <c:pt idx="5">
                  <c:v>0.43</c:v>
                </c:pt>
                <c:pt idx="6">
                  <c:v>0.45</c:v>
                </c:pt>
                <c:pt idx="7">
                  <c:v>0.47</c:v>
                </c:pt>
                <c:pt idx="8">
                  <c:v>0.42</c:v>
                </c:pt>
                <c:pt idx="9">
                  <c:v>0.54</c:v>
                </c:pt>
                <c:pt idx="10">
                  <c:v>0.52</c:v>
                </c:pt>
                <c:pt idx="11">
                  <c:v>0.59</c:v>
                </c:pt>
                <c:pt idx="12">
                  <c:v>0.6</c:v>
                </c:pt>
                <c:pt idx="13">
                  <c:v>0.72</c:v>
                </c:pt>
                <c:pt idx="14">
                  <c:v>0.69</c:v>
                </c:pt>
                <c:pt idx="15">
                  <c:v>0.76</c:v>
                </c:pt>
                <c:pt idx="16">
                  <c:v>0.77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6251544"/>
        <c:axId val="1786257112"/>
      </c:scatterChart>
      <c:valAx>
        <c:axId val="17862515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PKA Energy (eV)</a:t>
                </a:r>
              </a:p>
            </c:rich>
          </c:tx>
          <c:layout>
            <c:manualLayout>
              <c:xMode val="edge"/>
              <c:yMode val="edge"/>
              <c:x val="0.422481590842811"/>
              <c:y val="0.94074639107611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6257112"/>
        <c:crosses val="autoZero"/>
        <c:crossBetween val="midCat"/>
      </c:valAx>
      <c:valAx>
        <c:axId val="1786257112"/>
        <c:scaling>
          <c:orientation val="minMax"/>
          <c:max val="1.0"/>
          <c:min val="0.0"/>
        </c:scaling>
        <c:delete val="0"/>
        <c:axPos val="l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Probability of Frenkel Pair Production</a:t>
                </a:r>
              </a:p>
            </c:rich>
          </c:tx>
          <c:layout>
            <c:manualLayout>
              <c:xMode val="edge"/>
              <c:yMode val="edge"/>
              <c:x val="0.0"/>
              <c:y val="0.06430856299212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786251544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9612692644189"/>
          <c:y val="0.0381944444444444"/>
          <c:w val="0.841669358637862"/>
          <c:h val="0.809050581225362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none"/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rand7!$C$3:$S$3</c:f>
              <c:numCache>
                <c:formatCode>General</c:formatCode>
                <c:ptCount val="17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  <c:pt idx="9">
                  <c:v>75.0</c:v>
                </c:pt>
                <c:pt idx="10">
                  <c:v>80.0</c:v>
                </c:pt>
                <c:pt idx="11">
                  <c:v>85.0</c:v>
                </c:pt>
                <c:pt idx="12">
                  <c:v>90.0</c:v>
                </c:pt>
                <c:pt idx="13">
                  <c:v>95.0</c:v>
                </c:pt>
                <c:pt idx="14">
                  <c:v>100.0</c:v>
                </c:pt>
                <c:pt idx="15">
                  <c:v>105.0</c:v>
                </c:pt>
                <c:pt idx="16">
                  <c:v>110.0</c:v>
                </c:pt>
              </c:numCache>
            </c:numRef>
          </c:xVal>
          <c:yVal>
            <c:numRef>
              <c:f>rand7!$C$104:$S$104</c:f>
              <c:numCache>
                <c:formatCode>General</c:formatCode>
                <c:ptCount val="17"/>
                <c:pt idx="0">
                  <c:v>0.13265306122449</c:v>
                </c:pt>
                <c:pt idx="1">
                  <c:v>0.16</c:v>
                </c:pt>
                <c:pt idx="2">
                  <c:v>0.32</c:v>
                </c:pt>
                <c:pt idx="3">
                  <c:v>0.39</c:v>
                </c:pt>
                <c:pt idx="4">
                  <c:v>0.41</c:v>
                </c:pt>
                <c:pt idx="5">
                  <c:v>0.43</c:v>
                </c:pt>
                <c:pt idx="6">
                  <c:v>0.46</c:v>
                </c:pt>
                <c:pt idx="7">
                  <c:v>0.39</c:v>
                </c:pt>
                <c:pt idx="8">
                  <c:v>0.41</c:v>
                </c:pt>
                <c:pt idx="9">
                  <c:v>0.44</c:v>
                </c:pt>
                <c:pt idx="10">
                  <c:v>0.38</c:v>
                </c:pt>
                <c:pt idx="11">
                  <c:v>0.51</c:v>
                </c:pt>
                <c:pt idx="12">
                  <c:v>0.45</c:v>
                </c:pt>
                <c:pt idx="13">
                  <c:v>0.53</c:v>
                </c:pt>
                <c:pt idx="14">
                  <c:v>0.59</c:v>
                </c:pt>
                <c:pt idx="15">
                  <c:v>0.7</c:v>
                </c:pt>
                <c:pt idx="16">
                  <c:v>0.79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none"/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rand7!$B$107:$R$107</c:f>
              <c:numCache>
                <c:formatCode>General</c:formatCode>
                <c:ptCount val="17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  <c:pt idx="4">
                  <c:v>40.0</c:v>
                </c:pt>
                <c:pt idx="5">
                  <c:v>45.0</c:v>
                </c:pt>
                <c:pt idx="6">
                  <c:v>50.0</c:v>
                </c:pt>
                <c:pt idx="7">
                  <c:v>55.0</c:v>
                </c:pt>
                <c:pt idx="8">
                  <c:v>60.0</c:v>
                </c:pt>
                <c:pt idx="9">
                  <c:v>65.0</c:v>
                </c:pt>
                <c:pt idx="10">
                  <c:v>70.0</c:v>
                </c:pt>
                <c:pt idx="11">
                  <c:v>75.0</c:v>
                </c:pt>
                <c:pt idx="12">
                  <c:v>80.0</c:v>
                </c:pt>
                <c:pt idx="13">
                  <c:v>85.0</c:v>
                </c:pt>
                <c:pt idx="14">
                  <c:v>90.0</c:v>
                </c:pt>
                <c:pt idx="15">
                  <c:v>95.0</c:v>
                </c:pt>
                <c:pt idx="16">
                  <c:v>100.0</c:v>
                </c:pt>
              </c:numCache>
            </c:numRef>
          </c:xVal>
          <c:yVal>
            <c:numRef>
              <c:f>rand7!$B$208:$R$208</c:f>
              <c:numCache>
                <c:formatCode>General</c:formatCode>
                <c:ptCount val="17"/>
                <c:pt idx="0">
                  <c:v>0.015625</c:v>
                </c:pt>
                <c:pt idx="1">
                  <c:v>0.12</c:v>
                </c:pt>
                <c:pt idx="2">
                  <c:v>0.24</c:v>
                </c:pt>
                <c:pt idx="3">
                  <c:v>0.38</c:v>
                </c:pt>
                <c:pt idx="4">
                  <c:v>0.43</c:v>
                </c:pt>
                <c:pt idx="5">
                  <c:v>0.43</c:v>
                </c:pt>
                <c:pt idx="6">
                  <c:v>0.45</c:v>
                </c:pt>
                <c:pt idx="7">
                  <c:v>0.47</c:v>
                </c:pt>
                <c:pt idx="8">
                  <c:v>0.42</c:v>
                </c:pt>
                <c:pt idx="9">
                  <c:v>0.54</c:v>
                </c:pt>
                <c:pt idx="10">
                  <c:v>0.52</c:v>
                </c:pt>
                <c:pt idx="11">
                  <c:v>0.59</c:v>
                </c:pt>
                <c:pt idx="12">
                  <c:v>0.6</c:v>
                </c:pt>
                <c:pt idx="13">
                  <c:v>0.72</c:v>
                </c:pt>
                <c:pt idx="14">
                  <c:v>0.69</c:v>
                </c:pt>
                <c:pt idx="15">
                  <c:v>0.76</c:v>
                </c:pt>
                <c:pt idx="16">
                  <c:v>0.77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6292456"/>
        <c:axId val="1786298024"/>
      </c:scatterChart>
      <c:valAx>
        <c:axId val="17862924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PKA Energy (eV)</a:t>
                </a:r>
              </a:p>
            </c:rich>
          </c:tx>
          <c:layout>
            <c:manualLayout>
              <c:xMode val="edge"/>
              <c:yMode val="edge"/>
              <c:x val="0.422481590842811"/>
              <c:y val="0.94074639107611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6298024"/>
        <c:crosses val="autoZero"/>
        <c:crossBetween val="midCat"/>
      </c:valAx>
      <c:valAx>
        <c:axId val="1786298024"/>
        <c:scaling>
          <c:orientation val="minMax"/>
          <c:max val="1.0"/>
          <c:min val="0.0"/>
        </c:scaling>
        <c:delete val="0"/>
        <c:axPos val="l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Probability of Frenkel Pair Production</a:t>
                </a:r>
              </a:p>
            </c:rich>
          </c:tx>
          <c:layout>
            <c:manualLayout>
              <c:xMode val="edge"/>
              <c:yMode val="edge"/>
              <c:x val="0.0"/>
              <c:y val="0.06430856299212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786292456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188841779393"/>
          <c:y val="0.0579881656804734"/>
          <c:w val="0.839393633488122"/>
          <c:h val="0.798034520652908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squar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rand8!$C$3:$Q$3</c:f>
              <c:numCache>
                <c:formatCode>General</c:formatCode>
                <c:ptCount val="15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  <c:pt idx="9">
                  <c:v>75.0</c:v>
                </c:pt>
                <c:pt idx="10">
                  <c:v>80.0</c:v>
                </c:pt>
                <c:pt idx="11">
                  <c:v>85.0</c:v>
                </c:pt>
                <c:pt idx="12">
                  <c:v>90.0</c:v>
                </c:pt>
                <c:pt idx="13">
                  <c:v>95.0</c:v>
                </c:pt>
                <c:pt idx="14">
                  <c:v>100.0</c:v>
                </c:pt>
              </c:numCache>
            </c:numRef>
          </c:xVal>
          <c:yVal>
            <c:numRef>
              <c:f>rand8!$C$104:$Q$104</c:f>
              <c:numCache>
                <c:formatCode>General</c:formatCode>
                <c:ptCount val="15"/>
                <c:pt idx="0">
                  <c:v>0.1</c:v>
                </c:pt>
                <c:pt idx="1">
                  <c:v>0.19</c:v>
                </c:pt>
                <c:pt idx="2">
                  <c:v>0.22</c:v>
                </c:pt>
                <c:pt idx="3">
                  <c:v>0.27</c:v>
                </c:pt>
                <c:pt idx="4">
                  <c:v>0.4</c:v>
                </c:pt>
                <c:pt idx="5">
                  <c:v>0.36</c:v>
                </c:pt>
                <c:pt idx="6">
                  <c:v>0.4</c:v>
                </c:pt>
                <c:pt idx="7">
                  <c:v>0.45</c:v>
                </c:pt>
                <c:pt idx="8">
                  <c:v>0.44</c:v>
                </c:pt>
                <c:pt idx="9">
                  <c:v>0.55</c:v>
                </c:pt>
                <c:pt idx="10">
                  <c:v>0.57</c:v>
                </c:pt>
                <c:pt idx="11">
                  <c:v>0.52</c:v>
                </c:pt>
                <c:pt idx="12">
                  <c:v>0.66</c:v>
                </c:pt>
                <c:pt idx="13">
                  <c:v>0.75</c:v>
                </c:pt>
                <c:pt idx="14">
                  <c:v>0.79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rand8!$C$107:$P$107</c:f>
              <c:numCache>
                <c:formatCode>General</c:formatCode>
                <c:ptCount val="14"/>
                <c:pt idx="0">
                  <c:v>25.0</c:v>
                </c:pt>
                <c:pt idx="1">
                  <c:v>30.0</c:v>
                </c:pt>
                <c:pt idx="2">
                  <c:v>35.0</c:v>
                </c:pt>
                <c:pt idx="3">
                  <c:v>40.0</c:v>
                </c:pt>
                <c:pt idx="4">
                  <c:v>45.0</c:v>
                </c:pt>
                <c:pt idx="5">
                  <c:v>50.0</c:v>
                </c:pt>
                <c:pt idx="6">
                  <c:v>55.0</c:v>
                </c:pt>
                <c:pt idx="7">
                  <c:v>60.0</c:v>
                </c:pt>
                <c:pt idx="8">
                  <c:v>65.0</c:v>
                </c:pt>
                <c:pt idx="9">
                  <c:v>70.0</c:v>
                </c:pt>
                <c:pt idx="10">
                  <c:v>75.0</c:v>
                </c:pt>
                <c:pt idx="11">
                  <c:v>80.0</c:v>
                </c:pt>
                <c:pt idx="12">
                  <c:v>85.0</c:v>
                </c:pt>
                <c:pt idx="13">
                  <c:v>90.0</c:v>
                </c:pt>
              </c:numCache>
            </c:numRef>
          </c:xVal>
          <c:yVal>
            <c:numRef>
              <c:f>rand8!$C$208:$P$208</c:f>
              <c:numCache>
                <c:formatCode>General</c:formatCode>
                <c:ptCount val="14"/>
                <c:pt idx="0">
                  <c:v>0.09375</c:v>
                </c:pt>
                <c:pt idx="1">
                  <c:v>0.22</c:v>
                </c:pt>
                <c:pt idx="2">
                  <c:v>0.36</c:v>
                </c:pt>
                <c:pt idx="3">
                  <c:v>0.37</c:v>
                </c:pt>
                <c:pt idx="4">
                  <c:v>0.359375</c:v>
                </c:pt>
                <c:pt idx="5">
                  <c:v>0.37</c:v>
                </c:pt>
                <c:pt idx="6">
                  <c:v>0.42</c:v>
                </c:pt>
                <c:pt idx="7">
                  <c:v>0.453125</c:v>
                </c:pt>
                <c:pt idx="8">
                  <c:v>0.53</c:v>
                </c:pt>
                <c:pt idx="9">
                  <c:v>0.5625</c:v>
                </c:pt>
                <c:pt idx="10">
                  <c:v>0.71</c:v>
                </c:pt>
                <c:pt idx="11">
                  <c:v>0.703125</c:v>
                </c:pt>
                <c:pt idx="12">
                  <c:v>0.75</c:v>
                </c:pt>
                <c:pt idx="13">
                  <c:v>0.890625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6341208"/>
        <c:axId val="1786346776"/>
      </c:scatterChart>
      <c:valAx>
        <c:axId val="178634120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PKA Energy (eV)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6346776"/>
        <c:crosses val="autoZero"/>
        <c:crossBetween val="midCat"/>
      </c:valAx>
      <c:valAx>
        <c:axId val="178634677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Probability of Frenkel Pair Production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6341208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188841779393"/>
          <c:y val="0.0579881656804734"/>
          <c:w val="0.839393633488122"/>
          <c:h val="0.791632471997338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none"/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rand8!$C$3:$Q$3</c:f>
              <c:numCache>
                <c:formatCode>General</c:formatCode>
                <c:ptCount val="15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  <c:pt idx="9">
                  <c:v>75.0</c:v>
                </c:pt>
                <c:pt idx="10">
                  <c:v>80.0</c:v>
                </c:pt>
                <c:pt idx="11">
                  <c:v>85.0</c:v>
                </c:pt>
                <c:pt idx="12">
                  <c:v>90.0</c:v>
                </c:pt>
                <c:pt idx="13">
                  <c:v>95.0</c:v>
                </c:pt>
                <c:pt idx="14">
                  <c:v>100.0</c:v>
                </c:pt>
              </c:numCache>
            </c:numRef>
          </c:xVal>
          <c:yVal>
            <c:numRef>
              <c:f>rand8!$C$104:$Q$104</c:f>
              <c:numCache>
                <c:formatCode>General</c:formatCode>
                <c:ptCount val="15"/>
                <c:pt idx="0">
                  <c:v>0.1</c:v>
                </c:pt>
                <c:pt idx="1">
                  <c:v>0.19</c:v>
                </c:pt>
                <c:pt idx="2">
                  <c:v>0.22</c:v>
                </c:pt>
                <c:pt idx="3">
                  <c:v>0.27</c:v>
                </c:pt>
                <c:pt idx="4">
                  <c:v>0.4</c:v>
                </c:pt>
                <c:pt idx="5">
                  <c:v>0.36</c:v>
                </c:pt>
                <c:pt idx="6">
                  <c:v>0.4</c:v>
                </c:pt>
                <c:pt idx="7">
                  <c:v>0.45</c:v>
                </c:pt>
                <c:pt idx="8">
                  <c:v>0.44</c:v>
                </c:pt>
                <c:pt idx="9">
                  <c:v>0.55</c:v>
                </c:pt>
                <c:pt idx="10">
                  <c:v>0.57</c:v>
                </c:pt>
                <c:pt idx="11">
                  <c:v>0.52</c:v>
                </c:pt>
                <c:pt idx="12">
                  <c:v>0.66</c:v>
                </c:pt>
                <c:pt idx="13">
                  <c:v>0.75</c:v>
                </c:pt>
                <c:pt idx="14">
                  <c:v>0.79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none"/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rand8!$C$107:$P$107</c:f>
              <c:numCache>
                <c:formatCode>General</c:formatCode>
                <c:ptCount val="14"/>
                <c:pt idx="0">
                  <c:v>25.0</c:v>
                </c:pt>
                <c:pt idx="1">
                  <c:v>30.0</c:v>
                </c:pt>
                <c:pt idx="2">
                  <c:v>35.0</c:v>
                </c:pt>
                <c:pt idx="3">
                  <c:v>40.0</c:v>
                </c:pt>
                <c:pt idx="4">
                  <c:v>45.0</c:v>
                </c:pt>
                <c:pt idx="5">
                  <c:v>50.0</c:v>
                </c:pt>
                <c:pt idx="6">
                  <c:v>55.0</c:v>
                </c:pt>
                <c:pt idx="7">
                  <c:v>60.0</c:v>
                </c:pt>
                <c:pt idx="8">
                  <c:v>65.0</c:v>
                </c:pt>
                <c:pt idx="9">
                  <c:v>70.0</c:v>
                </c:pt>
                <c:pt idx="10">
                  <c:v>75.0</c:v>
                </c:pt>
                <c:pt idx="11">
                  <c:v>80.0</c:v>
                </c:pt>
                <c:pt idx="12">
                  <c:v>85.0</c:v>
                </c:pt>
                <c:pt idx="13">
                  <c:v>90.0</c:v>
                </c:pt>
              </c:numCache>
            </c:numRef>
          </c:xVal>
          <c:yVal>
            <c:numRef>
              <c:f>rand8!$C$208:$P$208</c:f>
              <c:numCache>
                <c:formatCode>General</c:formatCode>
                <c:ptCount val="14"/>
                <c:pt idx="0">
                  <c:v>0.09375</c:v>
                </c:pt>
                <c:pt idx="1">
                  <c:v>0.22</c:v>
                </c:pt>
                <c:pt idx="2">
                  <c:v>0.36</c:v>
                </c:pt>
                <c:pt idx="3">
                  <c:v>0.37</c:v>
                </c:pt>
                <c:pt idx="4">
                  <c:v>0.359375</c:v>
                </c:pt>
                <c:pt idx="5">
                  <c:v>0.37</c:v>
                </c:pt>
                <c:pt idx="6">
                  <c:v>0.42</c:v>
                </c:pt>
                <c:pt idx="7">
                  <c:v>0.453125</c:v>
                </c:pt>
                <c:pt idx="8">
                  <c:v>0.53</c:v>
                </c:pt>
                <c:pt idx="9">
                  <c:v>0.5625</c:v>
                </c:pt>
                <c:pt idx="10">
                  <c:v>0.71</c:v>
                </c:pt>
                <c:pt idx="11">
                  <c:v>0.703125</c:v>
                </c:pt>
                <c:pt idx="12">
                  <c:v>0.75</c:v>
                </c:pt>
                <c:pt idx="13">
                  <c:v>0.890625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6382472"/>
        <c:axId val="1786388040"/>
      </c:scatterChart>
      <c:valAx>
        <c:axId val="17863824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PKA Energy (eV)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6388040"/>
        <c:crosses val="autoZero"/>
        <c:crossBetween val="midCat"/>
      </c:valAx>
      <c:valAx>
        <c:axId val="178638804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Probability of Frenkel Pair Production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6382472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4971734302443"/>
          <c:y val="0.0230851951592124"/>
          <c:w val="0.844002624671916"/>
          <c:h val="0.828330325546694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squar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rand9!$C$3:$K$3</c:f>
              <c:numCache>
                <c:formatCode>General</c:formatCode>
                <c:ptCount val="9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</c:numCache>
            </c:numRef>
          </c:xVal>
          <c:yVal>
            <c:numRef>
              <c:f>rand9!$C$104:$K$104</c:f>
              <c:numCache>
                <c:formatCode>General</c:formatCode>
                <c:ptCount val="9"/>
                <c:pt idx="0">
                  <c:v>0.03125</c:v>
                </c:pt>
                <c:pt idx="1">
                  <c:v>0.171875</c:v>
                </c:pt>
                <c:pt idx="2">
                  <c:v>0.3</c:v>
                </c:pt>
                <c:pt idx="3">
                  <c:v>0.32</c:v>
                </c:pt>
                <c:pt idx="4">
                  <c:v>0.44</c:v>
                </c:pt>
                <c:pt idx="5">
                  <c:v>0.53</c:v>
                </c:pt>
                <c:pt idx="6">
                  <c:v>0.63</c:v>
                </c:pt>
                <c:pt idx="7">
                  <c:v>0.65</c:v>
                </c:pt>
                <c:pt idx="8">
                  <c:v>0.74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rand9!$C$107:$J$107</c:f>
              <c:numCache>
                <c:formatCode>General</c:formatCode>
                <c:ptCount val="8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</c:numCache>
            </c:numRef>
          </c:xVal>
          <c:yVal>
            <c:numRef>
              <c:f>rand9!$C$208:$J$208</c:f>
              <c:numCache>
                <c:formatCode>General</c:formatCode>
                <c:ptCount val="8"/>
                <c:pt idx="0">
                  <c:v>0.140625</c:v>
                </c:pt>
                <c:pt idx="1">
                  <c:v>0.3125</c:v>
                </c:pt>
                <c:pt idx="2">
                  <c:v>0.421875</c:v>
                </c:pt>
                <c:pt idx="3">
                  <c:v>0.4375</c:v>
                </c:pt>
                <c:pt idx="4">
                  <c:v>0.609375</c:v>
                </c:pt>
                <c:pt idx="5">
                  <c:v>0.6875</c:v>
                </c:pt>
                <c:pt idx="6">
                  <c:v>0.765625</c:v>
                </c:pt>
                <c:pt idx="7">
                  <c:v>0.75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6431080"/>
        <c:axId val="1786436648"/>
      </c:scatterChart>
      <c:valAx>
        <c:axId val="1786431080"/>
        <c:scaling>
          <c:orientation val="minMax"/>
          <c:min val="20.0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PKA Energy (eV)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6436648"/>
        <c:crosses val="autoZero"/>
        <c:crossBetween val="midCat"/>
      </c:valAx>
      <c:valAx>
        <c:axId val="1786436648"/>
        <c:scaling>
          <c:orientation val="minMax"/>
          <c:max val="1.0"/>
        </c:scaling>
        <c:delete val="0"/>
        <c:axPos val="l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Probability of Frenkel Pair Production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643108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4971734302443"/>
          <c:y val="0.0230851951592124"/>
          <c:w val="0.844002624671916"/>
          <c:h val="0.828330325546694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none"/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rand9!$C$3:$K$3</c:f>
              <c:numCache>
                <c:formatCode>General</c:formatCode>
                <c:ptCount val="9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</c:numCache>
            </c:numRef>
          </c:xVal>
          <c:yVal>
            <c:numRef>
              <c:f>rand9!$C$104:$K$104</c:f>
              <c:numCache>
                <c:formatCode>General</c:formatCode>
                <c:ptCount val="9"/>
                <c:pt idx="0">
                  <c:v>0.03125</c:v>
                </c:pt>
                <c:pt idx="1">
                  <c:v>0.171875</c:v>
                </c:pt>
                <c:pt idx="2">
                  <c:v>0.3</c:v>
                </c:pt>
                <c:pt idx="3">
                  <c:v>0.32</c:v>
                </c:pt>
                <c:pt idx="4">
                  <c:v>0.44</c:v>
                </c:pt>
                <c:pt idx="5">
                  <c:v>0.53</c:v>
                </c:pt>
                <c:pt idx="6">
                  <c:v>0.63</c:v>
                </c:pt>
                <c:pt idx="7">
                  <c:v>0.65</c:v>
                </c:pt>
                <c:pt idx="8">
                  <c:v>0.74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none"/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rand9!$C$107:$J$107</c:f>
              <c:numCache>
                <c:formatCode>General</c:formatCode>
                <c:ptCount val="8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</c:numCache>
            </c:numRef>
          </c:xVal>
          <c:yVal>
            <c:numRef>
              <c:f>rand9!$C$208:$J$208</c:f>
              <c:numCache>
                <c:formatCode>General</c:formatCode>
                <c:ptCount val="8"/>
                <c:pt idx="0">
                  <c:v>0.140625</c:v>
                </c:pt>
                <c:pt idx="1">
                  <c:v>0.3125</c:v>
                </c:pt>
                <c:pt idx="2">
                  <c:v>0.421875</c:v>
                </c:pt>
                <c:pt idx="3">
                  <c:v>0.4375</c:v>
                </c:pt>
                <c:pt idx="4">
                  <c:v>0.609375</c:v>
                </c:pt>
                <c:pt idx="5">
                  <c:v>0.6875</c:v>
                </c:pt>
                <c:pt idx="6">
                  <c:v>0.765625</c:v>
                </c:pt>
                <c:pt idx="7">
                  <c:v>0.75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6472056"/>
        <c:axId val="1786477624"/>
      </c:scatterChart>
      <c:valAx>
        <c:axId val="1786472056"/>
        <c:scaling>
          <c:orientation val="minMax"/>
          <c:min val="20.0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PKA Energy (eV)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6477624"/>
        <c:crosses val="autoZero"/>
        <c:crossBetween val="midCat"/>
      </c:valAx>
      <c:valAx>
        <c:axId val="1786477624"/>
        <c:scaling>
          <c:orientation val="minMax"/>
          <c:max val="1.0"/>
        </c:scaling>
        <c:delete val="0"/>
        <c:axPos val="l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Probability of Frenkel Pair Production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6472056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7621306952016"/>
          <c:y val="0.0704225352112676"/>
          <c:w val="0.819985530654822"/>
          <c:h val="0.77684525189793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squar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rand10!$B$3:$L$3</c:f>
              <c:numCache>
                <c:formatCode>General</c:formatCode>
                <c:ptCount val="11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  <c:pt idx="4">
                  <c:v>40.0</c:v>
                </c:pt>
                <c:pt idx="5">
                  <c:v>45.0</c:v>
                </c:pt>
                <c:pt idx="6">
                  <c:v>50.0</c:v>
                </c:pt>
                <c:pt idx="7">
                  <c:v>55.0</c:v>
                </c:pt>
                <c:pt idx="8">
                  <c:v>60.0</c:v>
                </c:pt>
                <c:pt idx="9">
                  <c:v>65.0</c:v>
                </c:pt>
                <c:pt idx="10">
                  <c:v>70.0</c:v>
                </c:pt>
              </c:numCache>
            </c:numRef>
          </c:xVal>
          <c:yVal>
            <c:numRef>
              <c:f>rand10!$B$104:$L$104</c:f>
              <c:numCache>
                <c:formatCode>General</c:formatCode>
                <c:ptCount val="11"/>
                <c:pt idx="0">
                  <c:v>0.05</c:v>
                </c:pt>
                <c:pt idx="1">
                  <c:v>0.23</c:v>
                </c:pt>
                <c:pt idx="2">
                  <c:v>0.42</c:v>
                </c:pt>
                <c:pt idx="3">
                  <c:v>0.43</c:v>
                </c:pt>
                <c:pt idx="4">
                  <c:v>0.51</c:v>
                </c:pt>
                <c:pt idx="5">
                  <c:v>0.55</c:v>
                </c:pt>
                <c:pt idx="6">
                  <c:v>0.49</c:v>
                </c:pt>
                <c:pt idx="7">
                  <c:v>0.61</c:v>
                </c:pt>
                <c:pt idx="8">
                  <c:v>0.71</c:v>
                </c:pt>
                <c:pt idx="10">
                  <c:v>0.85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rand10!$B$107:$K$107</c:f>
              <c:numCache>
                <c:formatCode>General</c:formatCode>
                <c:ptCount val="10"/>
                <c:pt idx="0">
                  <c:v>15.0</c:v>
                </c:pt>
                <c:pt idx="1">
                  <c:v>20.0</c:v>
                </c:pt>
                <c:pt idx="2">
                  <c:v>25.0</c:v>
                </c:pt>
                <c:pt idx="3">
                  <c:v>30.0</c:v>
                </c:pt>
                <c:pt idx="4">
                  <c:v>35.0</c:v>
                </c:pt>
                <c:pt idx="5">
                  <c:v>40.0</c:v>
                </c:pt>
                <c:pt idx="6">
                  <c:v>45.0</c:v>
                </c:pt>
                <c:pt idx="7">
                  <c:v>50.0</c:v>
                </c:pt>
                <c:pt idx="8">
                  <c:v>55.0</c:v>
                </c:pt>
                <c:pt idx="9">
                  <c:v>60.0</c:v>
                </c:pt>
              </c:numCache>
            </c:numRef>
          </c:xVal>
          <c:yVal>
            <c:numRef>
              <c:f>rand10!$B$208:$K$208</c:f>
              <c:numCache>
                <c:formatCode>General</c:formatCode>
                <c:ptCount val="10"/>
                <c:pt idx="0">
                  <c:v>0.015625</c:v>
                </c:pt>
                <c:pt idx="1">
                  <c:v>0.203125</c:v>
                </c:pt>
                <c:pt idx="2">
                  <c:v>0.328125</c:v>
                </c:pt>
                <c:pt idx="3">
                  <c:v>0.578125</c:v>
                </c:pt>
                <c:pt idx="4">
                  <c:v>0.625</c:v>
                </c:pt>
                <c:pt idx="5">
                  <c:v>0.59375</c:v>
                </c:pt>
                <c:pt idx="6">
                  <c:v>0.71875</c:v>
                </c:pt>
                <c:pt idx="7">
                  <c:v>0.796875</c:v>
                </c:pt>
                <c:pt idx="8">
                  <c:v>0.859375</c:v>
                </c:pt>
                <c:pt idx="9">
                  <c:v>0.859375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6522616"/>
        <c:axId val="1786528184"/>
      </c:scatterChart>
      <c:valAx>
        <c:axId val="1786522616"/>
        <c:scaling>
          <c:orientation val="minMax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PKA Energy (eV)</a:t>
                </a:r>
              </a:p>
            </c:rich>
          </c:tx>
          <c:layout>
            <c:manualLayout>
              <c:xMode val="edge"/>
              <c:yMode val="edge"/>
              <c:x val="0.43069082710815"/>
              <c:y val="0.93201024327784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6528184"/>
        <c:crosses val="autoZero"/>
        <c:crossBetween val="midCat"/>
      </c:valAx>
      <c:valAx>
        <c:axId val="178652818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 dirty="0"/>
                  <a:t>Probability of </a:t>
                </a:r>
                <a:r>
                  <a:rPr lang="en-US" sz="1100" dirty="0" err="1"/>
                  <a:t>Frenkel</a:t>
                </a:r>
                <a:r>
                  <a:rPr lang="en-US" sz="1100" dirty="0"/>
                  <a:t> Pair </a:t>
                </a:r>
                <a:r>
                  <a:rPr lang="en-US" sz="1100" dirty="0" smtClean="0"/>
                  <a:t>Production</a:t>
                </a:r>
                <a:endParaRPr lang="en-US" sz="1100" dirty="0"/>
              </a:p>
            </c:rich>
          </c:tx>
          <c:layout>
            <c:manualLayout>
              <c:xMode val="edge"/>
              <c:yMode val="edge"/>
              <c:x val="0.00427350427350427"/>
              <c:y val="0.070422535211267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6522616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5494070185671"/>
          <c:y val="0.0293112058909303"/>
          <c:w val="0.812110187615437"/>
          <c:h val="0.79149332895888"/>
        </c:manualLayout>
      </c:layout>
      <c:scatterChart>
        <c:scatterStyle val="lineMarker"/>
        <c:varyColors val="0"/>
        <c:ser>
          <c:idx val="0"/>
          <c:order val="0"/>
          <c:tx>
            <c:v>No strain</c:v>
          </c:tx>
          <c:spPr>
            <a:ln w="47625">
              <a:noFill/>
              <a:prstDash val="sysDash"/>
            </a:ln>
          </c:spPr>
          <c:marker>
            <c:symbol val="none"/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rand1!$C$72:$O$72</c:f>
              <c:numCache>
                <c:formatCode>General</c:formatCode>
                <c:ptCount val="13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  <c:pt idx="9">
                  <c:v>75.0</c:v>
                </c:pt>
                <c:pt idx="10">
                  <c:v>80.0</c:v>
                </c:pt>
                <c:pt idx="11">
                  <c:v>85.0</c:v>
                </c:pt>
                <c:pt idx="12">
                  <c:v>90.0</c:v>
                </c:pt>
              </c:numCache>
            </c:numRef>
          </c:xVal>
          <c:yVal>
            <c:numRef>
              <c:f>rand1!$C$173:$O$173</c:f>
              <c:numCache>
                <c:formatCode>General</c:formatCode>
                <c:ptCount val="13"/>
                <c:pt idx="0">
                  <c:v>0.33</c:v>
                </c:pt>
                <c:pt idx="1">
                  <c:v>0.44</c:v>
                </c:pt>
                <c:pt idx="2">
                  <c:v>0.41</c:v>
                </c:pt>
                <c:pt idx="3">
                  <c:v>0.37</c:v>
                </c:pt>
                <c:pt idx="4">
                  <c:v>0.29</c:v>
                </c:pt>
                <c:pt idx="5">
                  <c:v>0.51</c:v>
                </c:pt>
                <c:pt idx="6">
                  <c:v>0.35</c:v>
                </c:pt>
                <c:pt idx="7">
                  <c:v>0.58</c:v>
                </c:pt>
                <c:pt idx="8">
                  <c:v>0.7</c:v>
                </c:pt>
                <c:pt idx="9">
                  <c:v>0.84</c:v>
                </c:pt>
                <c:pt idx="10">
                  <c:v>0.86</c:v>
                </c:pt>
                <c:pt idx="11">
                  <c:v>0.9</c:v>
                </c:pt>
                <c:pt idx="12">
                  <c:v>0.9</c:v>
                </c:pt>
              </c:numCache>
            </c:numRef>
          </c:yVal>
          <c:smooth val="0"/>
        </c:ser>
        <c:ser>
          <c:idx val="1"/>
          <c:order val="1"/>
          <c:tx>
            <c:v>2% expansion</c:v>
          </c:tx>
          <c:spPr>
            <a:ln w="47625">
              <a:noFill/>
              <a:prstDash val="sysDash"/>
            </a:ln>
          </c:spPr>
          <c:marker>
            <c:symbol val="none"/>
          </c:marker>
          <c:trendline>
            <c:spPr>
              <a:ln w="19050">
                <a:solidFill>
                  <a:schemeClr val="accent2"/>
                </a:solidFill>
                <a:prstDash val="dash"/>
                <a:headEnd type="none"/>
                <a:tailEnd type="none"/>
              </a:ln>
            </c:spPr>
            <c:trendlineType val="poly"/>
            <c:order val="4"/>
            <c:dispRSqr val="0"/>
            <c:dispEq val="0"/>
          </c:trendline>
          <c:xVal>
            <c:numRef>
              <c:f>rand1!$C$3:$O$3</c:f>
              <c:numCache>
                <c:formatCode>General</c:formatCode>
                <c:ptCount val="13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  <c:pt idx="9">
                  <c:v>75.0</c:v>
                </c:pt>
                <c:pt idx="10">
                  <c:v>80.0</c:v>
                </c:pt>
                <c:pt idx="11">
                  <c:v>85.0</c:v>
                </c:pt>
                <c:pt idx="12">
                  <c:v>90.0</c:v>
                </c:pt>
              </c:numCache>
            </c:numRef>
          </c:xVal>
          <c:yVal>
            <c:numRef>
              <c:f>rand1!$C$68:$O$68</c:f>
              <c:numCache>
                <c:formatCode>General</c:formatCode>
                <c:ptCount val="13"/>
                <c:pt idx="0">
                  <c:v>0.203125</c:v>
                </c:pt>
                <c:pt idx="1">
                  <c:v>0.25</c:v>
                </c:pt>
                <c:pt idx="2">
                  <c:v>0.25</c:v>
                </c:pt>
                <c:pt idx="3">
                  <c:v>0.28125</c:v>
                </c:pt>
                <c:pt idx="4">
                  <c:v>0.203125</c:v>
                </c:pt>
                <c:pt idx="5">
                  <c:v>0.3125</c:v>
                </c:pt>
                <c:pt idx="6">
                  <c:v>0.359375</c:v>
                </c:pt>
                <c:pt idx="7">
                  <c:v>0.359375</c:v>
                </c:pt>
                <c:pt idx="8">
                  <c:v>0.59375</c:v>
                </c:pt>
                <c:pt idx="9">
                  <c:v>0.65625</c:v>
                </c:pt>
                <c:pt idx="10">
                  <c:v>0.78125</c:v>
                </c:pt>
                <c:pt idx="11">
                  <c:v>0.703125</c:v>
                </c:pt>
                <c:pt idx="12">
                  <c:v>0.78125</c:v>
                </c:pt>
              </c:numCache>
            </c:numRef>
          </c:yVal>
          <c:smooth val="0"/>
        </c:ser>
        <c:ser>
          <c:idx val="2"/>
          <c:order val="2"/>
          <c:spPr>
            <a:ln w="15875">
              <a:solidFill>
                <a:schemeClr val="tx1"/>
              </a:solidFill>
              <a:prstDash val="dash"/>
            </a:ln>
          </c:spPr>
          <c:marker>
            <c:symbol val="none"/>
          </c:marker>
          <c:xVal>
            <c:numRef>
              <c:f>rand1!$R$71:$R$81</c:f>
              <c:numCache>
                <c:formatCode>General</c:formatCode>
                <c:ptCount val="11"/>
                <c:pt idx="1">
                  <c:v>48.0</c:v>
                </c:pt>
                <c:pt idx="2">
                  <c:v>1.0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1.0</c:v>
                </c:pt>
                <c:pt idx="8">
                  <c:v>0.0</c:v>
                </c:pt>
                <c:pt idx="9">
                  <c:v>0.0</c:v>
                </c:pt>
                <c:pt idx="10">
                  <c:v>1.0</c:v>
                </c:pt>
              </c:numCache>
            </c:numRef>
          </c:xVal>
          <c:yVal>
            <c:numRef>
              <c:f>rand1!$S$71:$S$81</c:f>
              <c:numCache>
                <c:formatCode>General</c:formatCode>
                <c:ptCount val="11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5838072"/>
        <c:axId val="2085832344"/>
      </c:scatterChart>
      <c:valAx>
        <c:axId val="2085838072"/>
        <c:scaling>
          <c:orientation val="minMax"/>
          <c:max val="100.0"/>
          <c:min val="20.0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/>
                  <a:t>PKA Energy (eV)</a:t>
                </a:r>
              </a:p>
            </c:rich>
          </c:tx>
          <c:layout>
            <c:manualLayout>
              <c:xMode val="edge"/>
              <c:yMode val="edge"/>
              <c:x val="0.419046186934967"/>
              <c:y val="0.938901738845144"/>
            </c:manualLayout>
          </c:layout>
          <c:overlay val="0"/>
        </c:title>
        <c:numFmt formatCode="General" sourceLinked="1"/>
        <c:majorTickMark val="out"/>
        <c:minorTickMark val="in"/>
        <c:tickLblPos val="nextTo"/>
        <c:spPr>
          <a:ln>
            <a:solidFill>
              <a:schemeClr val="tx1"/>
            </a:solidFill>
          </a:ln>
        </c:spPr>
        <c:crossAx val="2085832344"/>
        <c:crosses val="autoZero"/>
        <c:crossBetween val="midCat"/>
        <c:minorUnit val="5.0"/>
      </c:valAx>
      <c:valAx>
        <c:axId val="2085832344"/>
        <c:scaling>
          <c:orientation val="minMax"/>
          <c:max val="1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1200"/>
                </a:pPr>
                <a:r>
                  <a:rPr lang="en-US" sz="1200"/>
                  <a:t>Probability of Frenkel Pair Production</a:t>
                </a:r>
              </a:p>
            </c:rich>
          </c:tx>
          <c:layout>
            <c:manualLayout>
              <c:xMode val="edge"/>
              <c:yMode val="edge"/>
              <c:x val="0.000427384076990376"/>
              <c:y val="0.070152741324001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085838072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5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7621306952016"/>
          <c:y val="0.0704225352112676"/>
          <c:w val="0.819985530654822"/>
          <c:h val="0.77684525189793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none"/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rand10!$B$3:$L$3</c:f>
              <c:numCache>
                <c:formatCode>General</c:formatCode>
                <c:ptCount val="11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  <c:pt idx="4">
                  <c:v>40.0</c:v>
                </c:pt>
                <c:pt idx="5">
                  <c:v>45.0</c:v>
                </c:pt>
                <c:pt idx="6">
                  <c:v>50.0</c:v>
                </c:pt>
                <c:pt idx="7">
                  <c:v>55.0</c:v>
                </c:pt>
                <c:pt idx="8">
                  <c:v>60.0</c:v>
                </c:pt>
                <c:pt idx="9">
                  <c:v>65.0</c:v>
                </c:pt>
                <c:pt idx="10">
                  <c:v>70.0</c:v>
                </c:pt>
              </c:numCache>
            </c:numRef>
          </c:xVal>
          <c:yVal>
            <c:numRef>
              <c:f>rand10!$B$104:$L$104</c:f>
              <c:numCache>
                <c:formatCode>General</c:formatCode>
                <c:ptCount val="11"/>
                <c:pt idx="0">
                  <c:v>0.05</c:v>
                </c:pt>
                <c:pt idx="1">
                  <c:v>0.23</c:v>
                </c:pt>
                <c:pt idx="2">
                  <c:v>0.42</c:v>
                </c:pt>
                <c:pt idx="3">
                  <c:v>0.43</c:v>
                </c:pt>
                <c:pt idx="4">
                  <c:v>0.51</c:v>
                </c:pt>
                <c:pt idx="5">
                  <c:v>0.55</c:v>
                </c:pt>
                <c:pt idx="6">
                  <c:v>0.49</c:v>
                </c:pt>
                <c:pt idx="7">
                  <c:v>0.61</c:v>
                </c:pt>
                <c:pt idx="8">
                  <c:v>0.71</c:v>
                </c:pt>
                <c:pt idx="10">
                  <c:v>0.85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none"/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rand10!$B$107:$K$107</c:f>
              <c:numCache>
                <c:formatCode>General</c:formatCode>
                <c:ptCount val="10"/>
                <c:pt idx="0">
                  <c:v>15.0</c:v>
                </c:pt>
                <c:pt idx="1">
                  <c:v>20.0</c:v>
                </c:pt>
                <c:pt idx="2">
                  <c:v>25.0</c:v>
                </c:pt>
                <c:pt idx="3">
                  <c:v>30.0</c:v>
                </c:pt>
                <c:pt idx="4">
                  <c:v>35.0</c:v>
                </c:pt>
                <c:pt idx="5">
                  <c:v>40.0</c:v>
                </c:pt>
                <c:pt idx="6">
                  <c:v>45.0</c:v>
                </c:pt>
                <c:pt idx="7">
                  <c:v>50.0</c:v>
                </c:pt>
                <c:pt idx="8">
                  <c:v>55.0</c:v>
                </c:pt>
                <c:pt idx="9">
                  <c:v>60.0</c:v>
                </c:pt>
              </c:numCache>
            </c:numRef>
          </c:xVal>
          <c:yVal>
            <c:numRef>
              <c:f>rand10!$B$208:$K$208</c:f>
              <c:numCache>
                <c:formatCode>General</c:formatCode>
                <c:ptCount val="10"/>
                <c:pt idx="0">
                  <c:v>0.015625</c:v>
                </c:pt>
                <c:pt idx="1">
                  <c:v>0.203125</c:v>
                </c:pt>
                <c:pt idx="2">
                  <c:v>0.328125</c:v>
                </c:pt>
                <c:pt idx="3">
                  <c:v>0.578125</c:v>
                </c:pt>
                <c:pt idx="4">
                  <c:v>0.625</c:v>
                </c:pt>
                <c:pt idx="5">
                  <c:v>0.59375</c:v>
                </c:pt>
                <c:pt idx="6">
                  <c:v>0.71875</c:v>
                </c:pt>
                <c:pt idx="7">
                  <c:v>0.796875</c:v>
                </c:pt>
                <c:pt idx="8">
                  <c:v>0.859375</c:v>
                </c:pt>
                <c:pt idx="9">
                  <c:v>0.859375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6564136"/>
        <c:axId val="1786569704"/>
      </c:scatterChart>
      <c:valAx>
        <c:axId val="1786564136"/>
        <c:scaling>
          <c:orientation val="minMax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PKA Energy (eV)</a:t>
                </a:r>
              </a:p>
            </c:rich>
          </c:tx>
          <c:layout>
            <c:manualLayout>
              <c:xMode val="edge"/>
              <c:yMode val="edge"/>
              <c:x val="0.43069082710815"/>
              <c:y val="0.93201024327784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6569704"/>
        <c:crosses val="autoZero"/>
        <c:crossBetween val="midCat"/>
      </c:valAx>
      <c:valAx>
        <c:axId val="178656970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 dirty="0"/>
                  <a:t>Probability of </a:t>
                </a:r>
                <a:r>
                  <a:rPr lang="en-US" sz="1100" dirty="0" err="1"/>
                  <a:t>Frenkel</a:t>
                </a:r>
                <a:r>
                  <a:rPr lang="en-US" sz="1100" dirty="0"/>
                  <a:t> Pair </a:t>
                </a:r>
                <a:r>
                  <a:rPr lang="en-US" sz="1100" dirty="0" smtClean="0"/>
                  <a:t>Production</a:t>
                </a:r>
                <a:endParaRPr lang="en-US" sz="1100" dirty="0"/>
              </a:p>
            </c:rich>
          </c:tx>
          <c:layout>
            <c:manualLayout>
              <c:xMode val="edge"/>
              <c:yMode val="edge"/>
              <c:x val="0.00427350427350427"/>
              <c:y val="0.070422535211267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6564136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7335471954895"/>
          <c:y val="0.0293112058909303"/>
          <c:w val="0.821831194711772"/>
          <c:h val="0.817391732283465"/>
        </c:manualLayout>
      </c:layout>
      <c:scatterChart>
        <c:scatterStyle val="lineMarker"/>
        <c:varyColors val="0"/>
        <c:ser>
          <c:idx val="0"/>
          <c:order val="0"/>
          <c:tx>
            <c:v>No strain</c:v>
          </c:tx>
          <c:spPr>
            <a:ln w="47625">
              <a:noFill/>
              <a:prstDash val="sysDash"/>
            </a:ln>
          </c:spPr>
          <c:marker>
            <c:symbol val="diamond"/>
            <c:size val="3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rand1!$C$72:$O$72</c:f>
              <c:numCache>
                <c:formatCode>General</c:formatCode>
                <c:ptCount val="13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  <c:pt idx="9">
                  <c:v>75.0</c:v>
                </c:pt>
                <c:pt idx="10">
                  <c:v>80.0</c:v>
                </c:pt>
                <c:pt idx="11">
                  <c:v>85.0</c:v>
                </c:pt>
                <c:pt idx="12">
                  <c:v>90.0</c:v>
                </c:pt>
              </c:numCache>
            </c:numRef>
          </c:xVal>
          <c:yVal>
            <c:numRef>
              <c:f>rand1!$C$173:$O$173</c:f>
              <c:numCache>
                <c:formatCode>General</c:formatCode>
                <c:ptCount val="13"/>
                <c:pt idx="0">
                  <c:v>0.33</c:v>
                </c:pt>
                <c:pt idx="1">
                  <c:v>0.44</c:v>
                </c:pt>
                <c:pt idx="2">
                  <c:v>0.41</c:v>
                </c:pt>
                <c:pt idx="3">
                  <c:v>0.37</c:v>
                </c:pt>
                <c:pt idx="4">
                  <c:v>0.29</c:v>
                </c:pt>
                <c:pt idx="5">
                  <c:v>0.51</c:v>
                </c:pt>
                <c:pt idx="6">
                  <c:v>0.35</c:v>
                </c:pt>
                <c:pt idx="7">
                  <c:v>0.58</c:v>
                </c:pt>
                <c:pt idx="8">
                  <c:v>0.7</c:v>
                </c:pt>
                <c:pt idx="9">
                  <c:v>0.84</c:v>
                </c:pt>
                <c:pt idx="10">
                  <c:v>0.86</c:v>
                </c:pt>
                <c:pt idx="11">
                  <c:v>0.9</c:v>
                </c:pt>
                <c:pt idx="12">
                  <c:v>0.9</c:v>
                </c:pt>
              </c:numCache>
            </c:numRef>
          </c:yVal>
          <c:smooth val="0"/>
        </c:ser>
        <c:ser>
          <c:idx val="1"/>
          <c:order val="1"/>
          <c:tx>
            <c:v>2% expansion</c:v>
          </c:tx>
          <c:spPr>
            <a:ln w="47625">
              <a:noFill/>
              <a:prstDash val="sysDash"/>
            </a:ln>
            <a:effectLst/>
          </c:spPr>
          <c:marker>
            <c:symbol val="square"/>
            <c:size val="3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  <a:headEnd type="none"/>
                <a:tailEnd type="none"/>
              </a:ln>
            </c:spPr>
            <c:trendlineType val="poly"/>
            <c:order val="4"/>
            <c:dispRSqr val="0"/>
            <c:dispEq val="0"/>
          </c:trendline>
          <c:xVal>
            <c:numRef>
              <c:f>rand1!$C$3:$O$3</c:f>
              <c:numCache>
                <c:formatCode>General</c:formatCode>
                <c:ptCount val="13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  <c:pt idx="9">
                  <c:v>75.0</c:v>
                </c:pt>
                <c:pt idx="10">
                  <c:v>80.0</c:v>
                </c:pt>
                <c:pt idx="11">
                  <c:v>85.0</c:v>
                </c:pt>
                <c:pt idx="12">
                  <c:v>90.0</c:v>
                </c:pt>
              </c:numCache>
            </c:numRef>
          </c:xVal>
          <c:yVal>
            <c:numRef>
              <c:f>rand1!$C$68:$O$68</c:f>
              <c:numCache>
                <c:formatCode>General</c:formatCode>
                <c:ptCount val="13"/>
                <c:pt idx="0">
                  <c:v>0.203125</c:v>
                </c:pt>
                <c:pt idx="1">
                  <c:v>0.25</c:v>
                </c:pt>
                <c:pt idx="2">
                  <c:v>0.25</c:v>
                </c:pt>
                <c:pt idx="3">
                  <c:v>0.28125</c:v>
                </c:pt>
                <c:pt idx="4">
                  <c:v>0.203125</c:v>
                </c:pt>
                <c:pt idx="5">
                  <c:v>0.3125</c:v>
                </c:pt>
                <c:pt idx="6">
                  <c:v>0.359375</c:v>
                </c:pt>
                <c:pt idx="7">
                  <c:v>0.359375</c:v>
                </c:pt>
                <c:pt idx="8">
                  <c:v>0.59375</c:v>
                </c:pt>
                <c:pt idx="9">
                  <c:v>0.65625</c:v>
                </c:pt>
                <c:pt idx="10">
                  <c:v>0.78125</c:v>
                </c:pt>
                <c:pt idx="11">
                  <c:v>0.703125</c:v>
                </c:pt>
                <c:pt idx="12">
                  <c:v>0.78125</c:v>
                </c:pt>
              </c:numCache>
            </c:numRef>
          </c:yVal>
          <c:smooth val="0"/>
        </c:ser>
        <c:ser>
          <c:idx val="2"/>
          <c:order val="2"/>
          <c:spPr>
            <a:ln w="15875">
              <a:solidFill>
                <a:schemeClr val="tx1"/>
              </a:solidFill>
              <a:prstDash val="dash"/>
            </a:ln>
          </c:spPr>
          <c:marker>
            <c:symbol val="none"/>
          </c:marker>
          <c:xVal>
            <c:numRef>
              <c:f>rand1!$R$71:$R$81</c:f>
              <c:numCache>
                <c:formatCode>General</c:formatCode>
                <c:ptCount val="11"/>
                <c:pt idx="1">
                  <c:v>48.0</c:v>
                </c:pt>
                <c:pt idx="2">
                  <c:v>1.0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1.0</c:v>
                </c:pt>
                <c:pt idx="8">
                  <c:v>0.0</c:v>
                </c:pt>
                <c:pt idx="9">
                  <c:v>0.0</c:v>
                </c:pt>
                <c:pt idx="10">
                  <c:v>1.0</c:v>
                </c:pt>
              </c:numCache>
            </c:numRef>
          </c:xVal>
          <c:yVal>
            <c:numRef>
              <c:f>rand1!$S$71:$S$81</c:f>
              <c:numCache>
                <c:formatCode>General</c:formatCode>
                <c:ptCount val="11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6668056"/>
        <c:axId val="1786673768"/>
      </c:scatterChart>
      <c:valAx>
        <c:axId val="1786668056"/>
        <c:scaling>
          <c:orientation val="minMax"/>
          <c:max val="100.0"/>
          <c:min val="2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PKA Energy (eV)</a:t>
                </a:r>
              </a:p>
            </c:rich>
          </c:tx>
          <c:layout>
            <c:manualLayout>
              <c:xMode val="edge"/>
              <c:yMode val="edge"/>
              <c:x val="0.420203594342374"/>
              <c:y val="0.938901738845144"/>
            </c:manualLayout>
          </c:layout>
          <c:overlay val="0"/>
        </c:title>
        <c:numFmt formatCode="General" sourceLinked="1"/>
        <c:majorTickMark val="out"/>
        <c:minorTickMark val="in"/>
        <c:tickLblPos val="nextTo"/>
        <c:spPr>
          <a:ln>
            <a:solidFill>
              <a:schemeClr val="tx1"/>
            </a:solidFill>
          </a:ln>
        </c:spPr>
        <c:crossAx val="1786673768"/>
        <c:crosses val="autoZero"/>
        <c:crossBetween val="midCat"/>
        <c:minorUnit val="5.0"/>
      </c:valAx>
      <c:valAx>
        <c:axId val="1786673768"/>
        <c:scaling>
          <c:orientation val="minMax"/>
          <c:max val="1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Probability of Frenkel Pair Production</a:t>
                </a:r>
              </a:p>
            </c:rich>
          </c:tx>
          <c:layout>
            <c:manualLayout>
              <c:xMode val="edge"/>
              <c:yMode val="edge"/>
              <c:x val="0.000427384076990376"/>
              <c:y val="0.070152741324001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6668056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7364896695605"/>
          <c:y val="0.0495412879824668"/>
          <c:w val="0.851609462278754"/>
          <c:h val="0.812752679282567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square"/>
            <c:size val="3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rand2!$C$3:$H$3</c:f>
              <c:numCache>
                <c:formatCode>General</c:formatCode>
                <c:ptCount val="6"/>
                <c:pt idx="0">
                  <c:v>15.0</c:v>
                </c:pt>
                <c:pt idx="1">
                  <c:v>18.0</c:v>
                </c:pt>
                <c:pt idx="2">
                  <c:v>20.0</c:v>
                </c:pt>
                <c:pt idx="3">
                  <c:v>22.0</c:v>
                </c:pt>
                <c:pt idx="4">
                  <c:v>25.0</c:v>
                </c:pt>
                <c:pt idx="5">
                  <c:v>30.0</c:v>
                </c:pt>
              </c:numCache>
            </c:numRef>
          </c:xVal>
          <c:yVal>
            <c:numRef>
              <c:f>rand2!$C$68:$H$68</c:f>
              <c:numCache>
                <c:formatCode>General</c:formatCode>
                <c:ptCount val="6"/>
                <c:pt idx="0">
                  <c:v>0.03125</c:v>
                </c:pt>
                <c:pt idx="1">
                  <c:v>0.328125</c:v>
                </c:pt>
                <c:pt idx="2">
                  <c:v>0.40625</c:v>
                </c:pt>
                <c:pt idx="3">
                  <c:v>0.75</c:v>
                </c:pt>
                <c:pt idx="4">
                  <c:v>0.859375</c:v>
                </c:pt>
                <c:pt idx="5">
                  <c:v>1.0</c:v>
                </c:pt>
              </c:numCache>
            </c:numRef>
          </c:yVal>
          <c:smooth val="0"/>
        </c:ser>
        <c:ser>
          <c:idx val="2"/>
          <c:order val="1"/>
          <c:spPr>
            <a:ln w="47625">
              <a:noFill/>
            </a:ln>
          </c:spPr>
          <c:marker>
            <c:symbol val="diamond"/>
            <c:size val="3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rand2!$B$73:$G$73</c:f>
              <c:numCache>
                <c:formatCode>General</c:formatCode>
                <c:ptCount val="6"/>
                <c:pt idx="0">
                  <c:v>10.0</c:v>
                </c:pt>
                <c:pt idx="1">
                  <c:v>12.0</c:v>
                </c:pt>
                <c:pt idx="2">
                  <c:v>15.0</c:v>
                </c:pt>
                <c:pt idx="3">
                  <c:v>18.0</c:v>
                </c:pt>
                <c:pt idx="4">
                  <c:v>20.0</c:v>
                </c:pt>
                <c:pt idx="5">
                  <c:v>25.0</c:v>
                </c:pt>
              </c:numCache>
            </c:numRef>
          </c:xVal>
          <c:yVal>
            <c:numRef>
              <c:f>rand2!$B$174:$G$174</c:f>
              <c:numCache>
                <c:formatCode>General</c:formatCode>
                <c:ptCount val="6"/>
                <c:pt idx="0">
                  <c:v>0.0</c:v>
                </c:pt>
                <c:pt idx="1">
                  <c:v>0.08</c:v>
                </c:pt>
                <c:pt idx="2">
                  <c:v>0.28</c:v>
                </c:pt>
                <c:pt idx="3">
                  <c:v>0.65625</c:v>
                </c:pt>
                <c:pt idx="4">
                  <c:v>0.81</c:v>
                </c:pt>
                <c:pt idx="5">
                  <c:v>0.95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6709624"/>
        <c:axId val="1786715192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2"/>
                <c:spPr>
                  <a:ln w="47625">
                    <a:solidFill>
                      <a:schemeClr val="accent2"/>
                    </a:solidFill>
                  </a:ln>
                </c:spPr>
                <c:xVal>
                  <c:numRef>
                    <c:extLst>
                      <c:ext uri="{02D57815-91ED-43cb-92C2-25804820EDAC}">
                        <c15:formulaRef>
                          <c15:sqref>rand2!$B$3:$H$3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</c:v>
                      </c:pt>
                      <c:pt idx="1">
                        <c:v>15</c:v>
                      </c:pt>
                      <c:pt idx="2">
                        <c:v>18</c:v>
                      </c:pt>
                      <c:pt idx="3">
                        <c:v>20</c:v>
                      </c:pt>
                      <c:pt idx="4">
                        <c:v>22</c:v>
                      </c:pt>
                      <c:pt idx="5">
                        <c:v>25</c:v>
                      </c:pt>
                      <c:pt idx="6">
                        <c:v>30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rand2!$B$71:$H$71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0.5</c:v>
                      </c:pt>
                      <c:pt idx="1">
                        <c:v>0.5</c:v>
                      </c:pt>
                      <c:pt idx="2">
                        <c:v>0.5</c:v>
                      </c:pt>
                      <c:pt idx="3">
                        <c:v>0.5</c:v>
                      </c:pt>
                      <c:pt idx="4">
                        <c:v>0.5</c:v>
                      </c:pt>
                      <c:pt idx="5">
                        <c:v>0.5</c:v>
                      </c:pt>
                      <c:pt idx="6">
                        <c:v>0.5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1786709624"/>
        <c:scaling>
          <c:orientation val="minMax"/>
          <c:max val="4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PKA Energy (eV)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6715192"/>
        <c:crosses val="autoZero"/>
        <c:crossBetween val="midCat"/>
      </c:valAx>
      <c:valAx>
        <c:axId val="1786715192"/>
        <c:scaling>
          <c:orientation val="minMax"/>
          <c:max val="1.0"/>
          <c:min val="0.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PRobability of Frenkel Pair Production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6709624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50676357763"/>
          <c:y val="0.0546532144216997"/>
          <c:w val="0.830775287704422"/>
          <c:h val="0.795873451157914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square"/>
            <c:size val="3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rand3!$B$3:$N$3</c:f>
              <c:numCache>
                <c:formatCode>General</c:formatCode>
                <c:ptCount val="13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  <c:pt idx="4">
                  <c:v>40.0</c:v>
                </c:pt>
                <c:pt idx="5">
                  <c:v>45.0</c:v>
                </c:pt>
                <c:pt idx="6">
                  <c:v>50.0</c:v>
                </c:pt>
                <c:pt idx="7">
                  <c:v>55.0</c:v>
                </c:pt>
                <c:pt idx="8">
                  <c:v>60.0</c:v>
                </c:pt>
                <c:pt idx="9">
                  <c:v>65.0</c:v>
                </c:pt>
                <c:pt idx="10">
                  <c:v>70.0</c:v>
                </c:pt>
                <c:pt idx="11">
                  <c:v>75.0</c:v>
                </c:pt>
                <c:pt idx="12">
                  <c:v>80.0</c:v>
                </c:pt>
              </c:numCache>
            </c:numRef>
          </c:xVal>
          <c:yVal>
            <c:numRef>
              <c:f>rand3!$B$104:$N$104</c:f>
              <c:numCache>
                <c:formatCode>General</c:formatCode>
                <c:ptCount val="13"/>
                <c:pt idx="0">
                  <c:v>0.08</c:v>
                </c:pt>
                <c:pt idx="1">
                  <c:v>0.34</c:v>
                </c:pt>
                <c:pt idx="2">
                  <c:v>0.5</c:v>
                </c:pt>
                <c:pt idx="3">
                  <c:v>0.58</c:v>
                </c:pt>
                <c:pt idx="4">
                  <c:v>0.59</c:v>
                </c:pt>
                <c:pt idx="5">
                  <c:v>0.55</c:v>
                </c:pt>
                <c:pt idx="6">
                  <c:v>0.54</c:v>
                </c:pt>
                <c:pt idx="7">
                  <c:v>0.48</c:v>
                </c:pt>
                <c:pt idx="8">
                  <c:v>0.6</c:v>
                </c:pt>
                <c:pt idx="9">
                  <c:v>0.64</c:v>
                </c:pt>
                <c:pt idx="10">
                  <c:v>0.73</c:v>
                </c:pt>
                <c:pt idx="11">
                  <c:v>0.8</c:v>
                </c:pt>
                <c:pt idx="12">
                  <c:v>0.89</c:v>
                </c:pt>
              </c:numCache>
            </c:numRef>
          </c:yVal>
          <c:smooth val="0"/>
        </c:ser>
        <c:ser>
          <c:idx val="2"/>
          <c:order val="1"/>
          <c:spPr>
            <a:ln w="47625">
              <a:noFill/>
            </a:ln>
          </c:spPr>
          <c:marker>
            <c:symbol val="diamond"/>
            <c:size val="3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rand3!$B$109:$M$109</c:f>
              <c:numCache>
                <c:formatCode>General</c:formatCode>
                <c:ptCount val="12"/>
                <c:pt idx="0">
                  <c:v>15.0</c:v>
                </c:pt>
                <c:pt idx="1">
                  <c:v>20.0</c:v>
                </c:pt>
                <c:pt idx="2">
                  <c:v>25.0</c:v>
                </c:pt>
                <c:pt idx="3">
                  <c:v>30.0</c:v>
                </c:pt>
                <c:pt idx="4">
                  <c:v>35.0</c:v>
                </c:pt>
                <c:pt idx="5">
                  <c:v>40.0</c:v>
                </c:pt>
                <c:pt idx="6">
                  <c:v>45.0</c:v>
                </c:pt>
                <c:pt idx="7">
                  <c:v>50.0</c:v>
                </c:pt>
                <c:pt idx="8">
                  <c:v>55.0</c:v>
                </c:pt>
                <c:pt idx="9">
                  <c:v>60.0</c:v>
                </c:pt>
                <c:pt idx="10">
                  <c:v>65.0</c:v>
                </c:pt>
                <c:pt idx="11">
                  <c:v>70.0</c:v>
                </c:pt>
              </c:numCache>
            </c:numRef>
          </c:xVal>
          <c:yVal>
            <c:numRef>
              <c:f>rand3!$B$210:$M$210</c:f>
              <c:numCache>
                <c:formatCode>General</c:formatCode>
                <c:ptCount val="12"/>
                <c:pt idx="0">
                  <c:v>0.0625</c:v>
                </c:pt>
                <c:pt idx="1">
                  <c:v>0.28</c:v>
                </c:pt>
                <c:pt idx="2">
                  <c:v>0.53</c:v>
                </c:pt>
                <c:pt idx="3">
                  <c:v>0.65</c:v>
                </c:pt>
                <c:pt idx="4">
                  <c:v>0.74</c:v>
                </c:pt>
                <c:pt idx="5">
                  <c:v>0.76</c:v>
                </c:pt>
                <c:pt idx="6">
                  <c:v>0.68</c:v>
                </c:pt>
                <c:pt idx="7">
                  <c:v>0.61</c:v>
                </c:pt>
                <c:pt idx="8">
                  <c:v>0.78</c:v>
                </c:pt>
                <c:pt idx="9">
                  <c:v>0.77</c:v>
                </c:pt>
                <c:pt idx="10">
                  <c:v>0.91</c:v>
                </c:pt>
                <c:pt idx="11">
                  <c:v>0.9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6752712"/>
        <c:axId val="1786047240"/>
      </c:scatterChart>
      <c:valAx>
        <c:axId val="17867527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PKA Energy (eV)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6047240"/>
        <c:crosses val="autoZero"/>
        <c:crossBetween val="midCat"/>
      </c:valAx>
      <c:valAx>
        <c:axId val="1786047240"/>
        <c:scaling>
          <c:orientation val="minMax"/>
          <c:max val="1.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Probability of Frenkel Pair Production</a:t>
                </a:r>
              </a:p>
            </c:rich>
          </c:tx>
          <c:layout>
            <c:manualLayout>
              <c:xMode val="edge"/>
              <c:yMode val="edge"/>
              <c:x val="0.00145669291338583"/>
              <c:y val="0.08396188757655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6752712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66254738991"/>
          <c:y val="0.0704225352112676"/>
          <c:w val="0.821944262175562"/>
          <c:h val="0.7832473005535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square"/>
            <c:size val="3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rand4!$D$3:$J$3</c:f>
              <c:numCache>
                <c:formatCode>General</c:formatCode>
                <c:ptCount val="7"/>
                <c:pt idx="0">
                  <c:v>40.0</c:v>
                </c:pt>
                <c:pt idx="1">
                  <c:v>45.0</c:v>
                </c:pt>
                <c:pt idx="2">
                  <c:v>50.0</c:v>
                </c:pt>
                <c:pt idx="3">
                  <c:v>55.0</c:v>
                </c:pt>
                <c:pt idx="4">
                  <c:v>60.0</c:v>
                </c:pt>
                <c:pt idx="5">
                  <c:v>65.0</c:v>
                </c:pt>
                <c:pt idx="6">
                  <c:v>70.0</c:v>
                </c:pt>
              </c:numCache>
            </c:numRef>
          </c:xVal>
          <c:yVal>
            <c:numRef>
              <c:f>rand4!$D$68:$J$68</c:f>
              <c:numCache>
                <c:formatCode>General</c:formatCode>
                <c:ptCount val="7"/>
                <c:pt idx="0">
                  <c:v>0.046875</c:v>
                </c:pt>
                <c:pt idx="1">
                  <c:v>0.15625</c:v>
                </c:pt>
                <c:pt idx="2">
                  <c:v>0.375</c:v>
                </c:pt>
                <c:pt idx="3">
                  <c:v>0.453125</c:v>
                </c:pt>
                <c:pt idx="4">
                  <c:v>0.625</c:v>
                </c:pt>
                <c:pt idx="5">
                  <c:v>0.75</c:v>
                </c:pt>
                <c:pt idx="6">
                  <c:v>0.875</c:v>
                </c:pt>
              </c:numCache>
            </c:numRef>
          </c:yVal>
          <c:smooth val="0"/>
        </c:ser>
        <c:ser>
          <c:idx val="2"/>
          <c:order val="1"/>
          <c:spPr>
            <a:ln w="28575">
              <a:noFill/>
            </a:ln>
          </c:spPr>
          <c:marker>
            <c:symbol val="diamond"/>
            <c:size val="3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rand4!$C$73:$K$73</c:f>
              <c:numCache>
                <c:formatCode>General</c:formatCode>
                <c:ptCount val="9"/>
                <c:pt idx="0">
                  <c:v>25.0</c:v>
                </c:pt>
                <c:pt idx="1">
                  <c:v>30.0</c:v>
                </c:pt>
                <c:pt idx="2">
                  <c:v>35.0</c:v>
                </c:pt>
                <c:pt idx="3">
                  <c:v>40.0</c:v>
                </c:pt>
                <c:pt idx="4">
                  <c:v>45.0</c:v>
                </c:pt>
                <c:pt idx="5">
                  <c:v>50.0</c:v>
                </c:pt>
                <c:pt idx="6">
                  <c:v>55.0</c:v>
                </c:pt>
                <c:pt idx="7">
                  <c:v>60.0</c:v>
                </c:pt>
                <c:pt idx="8">
                  <c:v>65.0</c:v>
                </c:pt>
              </c:numCache>
            </c:numRef>
          </c:xVal>
          <c:yVal>
            <c:numRef>
              <c:f>rand4!$C$138:$K$138</c:f>
              <c:numCache>
                <c:formatCode>General</c:formatCode>
                <c:ptCount val="9"/>
                <c:pt idx="0">
                  <c:v>0.03125</c:v>
                </c:pt>
                <c:pt idx="1">
                  <c:v>0.15625</c:v>
                </c:pt>
                <c:pt idx="2">
                  <c:v>0.25</c:v>
                </c:pt>
                <c:pt idx="3">
                  <c:v>0.296875</c:v>
                </c:pt>
                <c:pt idx="4">
                  <c:v>0.515625</c:v>
                </c:pt>
                <c:pt idx="5">
                  <c:v>0.71875</c:v>
                </c:pt>
                <c:pt idx="6">
                  <c:v>0.8125</c:v>
                </c:pt>
                <c:pt idx="7">
                  <c:v>0.859375</c:v>
                </c:pt>
                <c:pt idx="8">
                  <c:v>0.921875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6008264"/>
        <c:axId val="1786002504"/>
      </c:scatterChart>
      <c:valAx>
        <c:axId val="1786008264"/>
        <c:scaling>
          <c:orientation val="minMax"/>
          <c:min val="1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PKA Energy (eV)</a:t>
                </a:r>
              </a:p>
            </c:rich>
          </c:tx>
          <c:layout>
            <c:manualLayout>
              <c:xMode val="edge"/>
              <c:yMode val="edge"/>
              <c:x val="0.43069082710815"/>
              <c:y val="0.932010243277849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786002504"/>
        <c:crosses val="autoZero"/>
        <c:crossBetween val="midCat"/>
      </c:valAx>
      <c:valAx>
        <c:axId val="178600250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Probaility of Frenkel Pair Production</a:t>
                </a:r>
              </a:p>
            </c:rich>
          </c:tx>
          <c:layout>
            <c:manualLayout>
              <c:xMode val="edge"/>
              <c:yMode val="edge"/>
              <c:x val="0.00427350427350427"/>
              <c:y val="0.0704225352112676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786008264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300491284743"/>
          <c:y val="0.0381944444444444"/>
          <c:w val="0.830981559997308"/>
          <c:h val="0.815995039672538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square"/>
            <c:size val="3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rand5!$C$3:$O$3</c:f>
              <c:numCache>
                <c:formatCode>General</c:formatCode>
                <c:ptCount val="13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  <c:pt idx="4">
                  <c:v>40.0</c:v>
                </c:pt>
                <c:pt idx="5">
                  <c:v>45.0</c:v>
                </c:pt>
                <c:pt idx="6">
                  <c:v>50.0</c:v>
                </c:pt>
                <c:pt idx="7">
                  <c:v>55.0</c:v>
                </c:pt>
                <c:pt idx="8">
                  <c:v>60.0</c:v>
                </c:pt>
                <c:pt idx="9">
                  <c:v>65.0</c:v>
                </c:pt>
                <c:pt idx="10">
                  <c:v>70.0</c:v>
                </c:pt>
                <c:pt idx="11">
                  <c:v>75.0</c:v>
                </c:pt>
                <c:pt idx="12">
                  <c:v>80.0</c:v>
                </c:pt>
              </c:numCache>
            </c:numRef>
          </c:xVal>
          <c:yVal>
            <c:numRef>
              <c:f>rand5!$C$104:$O$104</c:f>
              <c:numCache>
                <c:formatCode>General</c:formatCode>
                <c:ptCount val="13"/>
                <c:pt idx="0">
                  <c:v>0.1</c:v>
                </c:pt>
                <c:pt idx="1">
                  <c:v>0.29</c:v>
                </c:pt>
                <c:pt idx="2">
                  <c:v>0.53</c:v>
                </c:pt>
                <c:pt idx="3">
                  <c:v>0.64</c:v>
                </c:pt>
                <c:pt idx="4">
                  <c:v>0.61</c:v>
                </c:pt>
                <c:pt idx="5">
                  <c:v>0.52</c:v>
                </c:pt>
                <c:pt idx="6">
                  <c:v>0.5</c:v>
                </c:pt>
                <c:pt idx="7">
                  <c:v>0.54</c:v>
                </c:pt>
                <c:pt idx="8">
                  <c:v>0.54</c:v>
                </c:pt>
                <c:pt idx="9">
                  <c:v>0.69</c:v>
                </c:pt>
                <c:pt idx="10">
                  <c:v>0.73</c:v>
                </c:pt>
                <c:pt idx="11">
                  <c:v>0.79</c:v>
                </c:pt>
                <c:pt idx="12">
                  <c:v>0.88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diamond"/>
            <c:size val="3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rand5!$B$107:$L$107</c:f>
              <c:numCache>
                <c:formatCode>General</c:formatCode>
                <c:ptCount val="11"/>
                <c:pt idx="0">
                  <c:v>15.0</c:v>
                </c:pt>
                <c:pt idx="1">
                  <c:v>20.0</c:v>
                </c:pt>
                <c:pt idx="2">
                  <c:v>25.0</c:v>
                </c:pt>
                <c:pt idx="3">
                  <c:v>30.0</c:v>
                </c:pt>
                <c:pt idx="4">
                  <c:v>35.0</c:v>
                </c:pt>
                <c:pt idx="5">
                  <c:v>40.0</c:v>
                </c:pt>
                <c:pt idx="6">
                  <c:v>45.0</c:v>
                </c:pt>
                <c:pt idx="7">
                  <c:v>50.0</c:v>
                </c:pt>
                <c:pt idx="8">
                  <c:v>55.0</c:v>
                </c:pt>
                <c:pt idx="9">
                  <c:v>60.0</c:v>
                </c:pt>
                <c:pt idx="10">
                  <c:v>65.0</c:v>
                </c:pt>
              </c:numCache>
            </c:numRef>
          </c:xVal>
          <c:yVal>
            <c:numRef>
              <c:f>rand5!$B$208:$L$208</c:f>
              <c:numCache>
                <c:formatCode>General</c:formatCode>
                <c:ptCount val="11"/>
                <c:pt idx="0">
                  <c:v>0.09</c:v>
                </c:pt>
                <c:pt idx="1">
                  <c:v>0.3</c:v>
                </c:pt>
                <c:pt idx="2">
                  <c:v>0.57</c:v>
                </c:pt>
                <c:pt idx="3">
                  <c:v>0.64</c:v>
                </c:pt>
                <c:pt idx="4">
                  <c:v>0.67</c:v>
                </c:pt>
                <c:pt idx="5">
                  <c:v>0.67</c:v>
                </c:pt>
                <c:pt idx="6">
                  <c:v>0.67</c:v>
                </c:pt>
                <c:pt idx="7">
                  <c:v>0.7</c:v>
                </c:pt>
                <c:pt idx="8">
                  <c:v>0.79</c:v>
                </c:pt>
                <c:pt idx="9">
                  <c:v>0.81</c:v>
                </c:pt>
                <c:pt idx="10">
                  <c:v>0.94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5966120"/>
        <c:axId val="1785960552"/>
      </c:scatterChart>
      <c:valAx>
        <c:axId val="17859661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PKA Energy (eV)</a:t>
                </a:r>
              </a:p>
            </c:rich>
          </c:tx>
          <c:layout>
            <c:manualLayout>
              <c:xMode val="edge"/>
              <c:yMode val="edge"/>
              <c:x val="0.428398950131234"/>
              <c:y val="0.94074639107611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5960552"/>
        <c:crosses val="autoZero"/>
        <c:crossBetween val="midCat"/>
      </c:valAx>
      <c:valAx>
        <c:axId val="178596055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Probability of Frenkel Pair Production</a:t>
                </a:r>
              </a:p>
            </c:rich>
          </c:tx>
          <c:layout>
            <c:manualLayout>
              <c:xMode val="edge"/>
              <c:yMode val="edge"/>
              <c:x val="0.00462962962962963"/>
              <c:y val="0.064334536307961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596612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4930191017789"/>
          <c:y val="0.0381944444444444"/>
          <c:w val="0.826351888305628"/>
          <c:h val="0.815995039672538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squar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rand5!$C$3:$O$3</c:f>
              <c:numCache>
                <c:formatCode>General</c:formatCode>
                <c:ptCount val="13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  <c:pt idx="4">
                  <c:v>40.0</c:v>
                </c:pt>
                <c:pt idx="5">
                  <c:v>45.0</c:v>
                </c:pt>
                <c:pt idx="6">
                  <c:v>50.0</c:v>
                </c:pt>
                <c:pt idx="7">
                  <c:v>55.0</c:v>
                </c:pt>
                <c:pt idx="8">
                  <c:v>60.0</c:v>
                </c:pt>
                <c:pt idx="9">
                  <c:v>65.0</c:v>
                </c:pt>
                <c:pt idx="10">
                  <c:v>70.0</c:v>
                </c:pt>
                <c:pt idx="11">
                  <c:v>75.0</c:v>
                </c:pt>
                <c:pt idx="12">
                  <c:v>80.0</c:v>
                </c:pt>
              </c:numCache>
            </c:numRef>
          </c:xVal>
          <c:yVal>
            <c:numRef>
              <c:f>rand5!$C$104:$O$104</c:f>
              <c:numCache>
                <c:formatCode>General</c:formatCode>
                <c:ptCount val="13"/>
                <c:pt idx="0">
                  <c:v>0.1</c:v>
                </c:pt>
                <c:pt idx="1">
                  <c:v>0.29</c:v>
                </c:pt>
                <c:pt idx="2">
                  <c:v>0.53</c:v>
                </c:pt>
                <c:pt idx="3">
                  <c:v>0.64</c:v>
                </c:pt>
                <c:pt idx="4">
                  <c:v>0.61</c:v>
                </c:pt>
                <c:pt idx="5">
                  <c:v>0.52</c:v>
                </c:pt>
                <c:pt idx="6">
                  <c:v>0.5</c:v>
                </c:pt>
                <c:pt idx="7">
                  <c:v>0.54</c:v>
                </c:pt>
                <c:pt idx="8">
                  <c:v>0.54</c:v>
                </c:pt>
                <c:pt idx="9">
                  <c:v>0.69</c:v>
                </c:pt>
                <c:pt idx="10">
                  <c:v>0.73</c:v>
                </c:pt>
                <c:pt idx="11">
                  <c:v>0.79</c:v>
                </c:pt>
                <c:pt idx="12">
                  <c:v>0.88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rand5!$B$107:$L$107</c:f>
              <c:numCache>
                <c:formatCode>General</c:formatCode>
                <c:ptCount val="11"/>
                <c:pt idx="0">
                  <c:v>15.0</c:v>
                </c:pt>
                <c:pt idx="1">
                  <c:v>20.0</c:v>
                </c:pt>
                <c:pt idx="2">
                  <c:v>25.0</c:v>
                </c:pt>
                <c:pt idx="3">
                  <c:v>30.0</c:v>
                </c:pt>
                <c:pt idx="4">
                  <c:v>35.0</c:v>
                </c:pt>
                <c:pt idx="5">
                  <c:v>40.0</c:v>
                </c:pt>
                <c:pt idx="6">
                  <c:v>45.0</c:v>
                </c:pt>
                <c:pt idx="7">
                  <c:v>50.0</c:v>
                </c:pt>
                <c:pt idx="8">
                  <c:v>55.0</c:v>
                </c:pt>
                <c:pt idx="9">
                  <c:v>60.0</c:v>
                </c:pt>
                <c:pt idx="10">
                  <c:v>65.0</c:v>
                </c:pt>
              </c:numCache>
            </c:numRef>
          </c:xVal>
          <c:yVal>
            <c:numRef>
              <c:f>rand5!$B$208:$L$208</c:f>
              <c:numCache>
                <c:formatCode>General</c:formatCode>
                <c:ptCount val="11"/>
                <c:pt idx="0">
                  <c:v>0.09</c:v>
                </c:pt>
                <c:pt idx="1">
                  <c:v>0.3</c:v>
                </c:pt>
                <c:pt idx="2">
                  <c:v>0.57</c:v>
                </c:pt>
                <c:pt idx="3">
                  <c:v>0.64</c:v>
                </c:pt>
                <c:pt idx="4">
                  <c:v>0.67</c:v>
                </c:pt>
                <c:pt idx="5">
                  <c:v>0.67</c:v>
                </c:pt>
                <c:pt idx="6">
                  <c:v>0.67</c:v>
                </c:pt>
                <c:pt idx="7">
                  <c:v>0.7</c:v>
                </c:pt>
                <c:pt idx="8">
                  <c:v>0.79</c:v>
                </c:pt>
                <c:pt idx="9">
                  <c:v>0.81</c:v>
                </c:pt>
                <c:pt idx="10">
                  <c:v>0.94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5915624"/>
        <c:axId val="1785910056"/>
      </c:scatterChart>
      <c:valAx>
        <c:axId val="17859156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PKA Energy (eV)</a:t>
                </a:r>
              </a:p>
            </c:rich>
          </c:tx>
          <c:layout>
            <c:manualLayout>
              <c:xMode val="edge"/>
              <c:yMode val="edge"/>
              <c:x val="0.428398950131234"/>
              <c:y val="0.94074639107611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5910056"/>
        <c:crosses val="autoZero"/>
        <c:crossBetween val="midCat"/>
      </c:valAx>
      <c:valAx>
        <c:axId val="178591005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Probability of Frenkel Pair Production</a:t>
                </a:r>
              </a:p>
            </c:rich>
          </c:tx>
          <c:layout>
            <c:manualLayout>
              <c:xMode val="edge"/>
              <c:yMode val="edge"/>
              <c:x val="0.00462962962962963"/>
              <c:y val="0.064334536307961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5915624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830599300087"/>
          <c:y val="0.0381944444444444"/>
          <c:w val="0.830451480023331"/>
          <c:h val="0.809050581225362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squar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rand7!$C$3:$S$3</c:f>
              <c:numCache>
                <c:formatCode>General</c:formatCode>
                <c:ptCount val="17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  <c:pt idx="9">
                  <c:v>75.0</c:v>
                </c:pt>
                <c:pt idx="10">
                  <c:v>80.0</c:v>
                </c:pt>
                <c:pt idx="11">
                  <c:v>85.0</c:v>
                </c:pt>
                <c:pt idx="12">
                  <c:v>90.0</c:v>
                </c:pt>
                <c:pt idx="13">
                  <c:v>95.0</c:v>
                </c:pt>
                <c:pt idx="14">
                  <c:v>100.0</c:v>
                </c:pt>
                <c:pt idx="15">
                  <c:v>105.0</c:v>
                </c:pt>
                <c:pt idx="16">
                  <c:v>110.0</c:v>
                </c:pt>
              </c:numCache>
            </c:numRef>
          </c:xVal>
          <c:yVal>
            <c:numRef>
              <c:f>rand7!$C$104:$S$104</c:f>
              <c:numCache>
                <c:formatCode>General</c:formatCode>
                <c:ptCount val="17"/>
                <c:pt idx="0">
                  <c:v>0.13265306122449</c:v>
                </c:pt>
                <c:pt idx="1">
                  <c:v>0.16</c:v>
                </c:pt>
                <c:pt idx="2">
                  <c:v>0.32</c:v>
                </c:pt>
                <c:pt idx="3">
                  <c:v>0.39</c:v>
                </c:pt>
                <c:pt idx="4">
                  <c:v>0.41</c:v>
                </c:pt>
                <c:pt idx="5">
                  <c:v>0.43</c:v>
                </c:pt>
                <c:pt idx="6">
                  <c:v>0.46</c:v>
                </c:pt>
                <c:pt idx="7">
                  <c:v>0.39</c:v>
                </c:pt>
                <c:pt idx="8">
                  <c:v>0.41</c:v>
                </c:pt>
                <c:pt idx="9">
                  <c:v>0.44</c:v>
                </c:pt>
                <c:pt idx="10">
                  <c:v>0.38</c:v>
                </c:pt>
                <c:pt idx="11">
                  <c:v>0.51</c:v>
                </c:pt>
                <c:pt idx="12">
                  <c:v>0.45</c:v>
                </c:pt>
                <c:pt idx="13">
                  <c:v>0.53</c:v>
                </c:pt>
                <c:pt idx="14">
                  <c:v>0.59</c:v>
                </c:pt>
                <c:pt idx="15">
                  <c:v>0.7</c:v>
                </c:pt>
                <c:pt idx="16">
                  <c:v>0.79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rand7!$B$107:$R$107</c:f>
              <c:numCache>
                <c:formatCode>General</c:formatCode>
                <c:ptCount val="17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  <c:pt idx="4">
                  <c:v>40.0</c:v>
                </c:pt>
                <c:pt idx="5">
                  <c:v>45.0</c:v>
                </c:pt>
                <c:pt idx="6">
                  <c:v>50.0</c:v>
                </c:pt>
                <c:pt idx="7">
                  <c:v>55.0</c:v>
                </c:pt>
                <c:pt idx="8">
                  <c:v>60.0</c:v>
                </c:pt>
                <c:pt idx="9">
                  <c:v>65.0</c:v>
                </c:pt>
                <c:pt idx="10">
                  <c:v>70.0</c:v>
                </c:pt>
                <c:pt idx="11">
                  <c:v>75.0</c:v>
                </c:pt>
                <c:pt idx="12">
                  <c:v>80.0</c:v>
                </c:pt>
                <c:pt idx="13">
                  <c:v>85.0</c:v>
                </c:pt>
                <c:pt idx="14">
                  <c:v>90.0</c:v>
                </c:pt>
                <c:pt idx="15">
                  <c:v>95.0</c:v>
                </c:pt>
                <c:pt idx="16">
                  <c:v>100.0</c:v>
                </c:pt>
              </c:numCache>
            </c:numRef>
          </c:xVal>
          <c:yVal>
            <c:numRef>
              <c:f>rand7!$B$208:$R$208</c:f>
              <c:numCache>
                <c:formatCode>General</c:formatCode>
                <c:ptCount val="17"/>
                <c:pt idx="0">
                  <c:v>0.015625</c:v>
                </c:pt>
                <c:pt idx="1">
                  <c:v>0.12</c:v>
                </c:pt>
                <c:pt idx="2">
                  <c:v>0.24</c:v>
                </c:pt>
                <c:pt idx="3">
                  <c:v>0.38</c:v>
                </c:pt>
                <c:pt idx="4">
                  <c:v>0.43</c:v>
                </c:pt>
                <c:pt idx="5">
                  <c:v>0.43</c:v>
                </c:pt>
                <c:pt idx="6">
                  <c:v>0.45</c:v>
                </c:pt>
                <c:pt idx="7">
                  <c:v>0.47</c:v>
                </c:pt>
                <c:pt idx="8">
                  <c:v>0.42</c:v>
                </c:pt>
                <c:pt idx="9">
                  <c:v>0.54</c:v>
                </c:pt>
                <c:pt idx="10">
                  <c:v>0.52</c:v>
                </c:pt>
                <c:pt idx="11">
                  <c:v>0.59</c:v>
                </c:pt>
                <c:pt idx="12">
                  <c:v>0.6</c:v>
                </c:pt>
                <c:pt idx="13">
                  <c:v>0.72</c:v>
                </c:pt>
                <c:pt idx="14">
                  <c:v>0.69</c:v>
                </c:pt>
                <c:pt idx="15">
                  <c:v>0.76</c:v>
                </c:pt>
                <c:pt idx="16">
                  <c:v>0.77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5872696"/>
        <c:axId val="1785867128"/>
      </c:scatterChart>
      <c:valAx>
        <c:axId val="17858726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PKA Energy (eV)</a:t>
                </a:r>
              </a:p>
            </c:rich>
          </c:tx>
          <c:layout>
            <c:manualLayout>
              <c:xMode val="edge"/>
              <c:yMode val="edge"/>
              <c:x val="0.422481590842811"/>
              <c:y val="0.94074639107611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5867128"/>
        <c:crosses val="autoZero"/>
        <c:crossBetween val="midCat"/>
      </c:valAx>
      <c:valAx>
        <c:axId val="1785867128"/>
        <c:scaling>
          <c:orientation val="minMax"/>
          <c:max val="1.0"/>
          <c:min val="0.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Probability of Frenkel Pair Production</a:t>
                </a:r>
              </a:p>
            </c:rich>
          </c:tx>
          <c:layout>
            <c:manualLayout>
              <c:xMode val="edge"/>
              <c:yMode val="edge"/>
              <c:x val="0.0"/>
              <c:y val="0.06430856299212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785872696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8832932341791"/>
          <c:y val="0.0579881656804734"/>
          <c:w val="0.832449146981627"/>
          <c:h val="0.798034520652908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squar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rand8!$C$3:$Q$3</c:f>
              <c:numCache>
                <c:formatCode>General</c:formatCode>
                <c:ptCount val="15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  <c:pt idx="9">
                  <c:v>75.0</c:v>
                </c:pt>
                <c:pt idx="10">
                  <c:v>80.0</c:v>
                </c:pt>
                <c:pt idx="11">
                  <c:v>85.0</c:v>
                </c:pt>
                <c:pt idx="12">
                  <c:v>90.0</c:v>
                </c:pt>
                <c:pt idx="13">
                  <c:v>95.0</c:v>
                </c:pt>
                <c:pt idx="14">
                  <c:v>100.0</c:v>
                </c:pt>
              </c:numCache>
            </c:numRef>
          </c:xVal>
          <c:yVal>
            <c:numRef>
              <c:f>rand8!$C$104:$Q$104</c:f>
              <c:numCache>
                <c:formatCode>General</c:formatCode>
                <c:ptCount val="15"/>
                <c:pt idx="0">
                  <c:v>0.1</c:v>
                </c:pt>
                <c:pt idx="1">
                  <c:v>0.19</c:v>
                </c:pt>
                <c:pt idx="2">
                  <c:v>0.22</c:v>
                </c:pt>
                <c:pt idx="3">
                  <c:v>0.27</c:v>
                </c:pt>
                <c:pt idx="4">
                  <c:v>0.4</c:v>
                </c:pt>
                <c:pt idx="5">
                  <c:v>0.36</c:v>
                </c:pt>
                <c:pt idx="6">
                  <c:v>0.4</c:v>
                </c:pt>
                <c:pt idx="7">
                  <c:v>0.45</c:v>
                </c:pt>
                <c:pt idx="8">
                  <c:v>0.44</c:v>
                </c:pt>
                <c:pt idx="9">
                  <c:v>0.55</c:v>
                </c:pt>
                <c:pt idx="10">
                  <c:v>0.57</c:v>
                </c:pt>
                <c:pt idx="11">
                  <c:v>0.52</c:v>
                </c:pt>
                <c:pt idx="12">
                  <c:v>0.66</c:v>
                </c:pt>
                <c:pt idx="13">
                  <c:v>0.75</c:v>
                </c:pt>
                <c:pt idx="14">
                  <c:v>0.79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rand8!$C$107:$P$107</c:f>
              <c:numCache>
                <c:formatCode>General</c:formatCode>
                <c:ptCount val="14"/>
                <c:pt idx="0">
                  <c:v>25.0</c:v>
                </c:pt>
                <c:pt idx="1">
                  <c:v>30.0</c:v>
                </c:pt>
                <c:pt idx="2">
                  <c:v>35.0</c:v>
                </c:pt>
                <c:pt idx="3">
                  <c:v>40.0</c:v>
                </c:pt>
                <c:pt idx="4">
                  <c:v>45.0</c:v>
                </c:pt>
                <c:pt idx="5">
                  <c:v>50.0</c:v>
                </c:pt>
                <c:pt idx="6">
                  <c:v>55.0</c:v>
                </c:pt>
                <c:pt idx="7">
                  <c:v>60.0</c:v>
                </c:pt>
                <c:pt idx="8">
                  <c:v>65.0</c:v>
                </c:pt>
                <c:pt idx="9">
                  <c:v>70.0</c:v>
                </c:pt>
                <c:pt idx="10">
                  <c:v>75.0</c:v>
                </c:pt>
                <c:pt idx="11">
                  <c:v>80.0</c:v>
                </c:pt>
                <c:pt idx="12">
                  <c:v>85.0</c:v>
                </c:pt>
                <c:pt idx="13">
                  <c:v>90.0</c:v>
                </c:pt>
              </c:numCache>
            </c:numRef>
          </c:xVal>
          <c:yVal>
            <c:numRef>
              <c:f>rand8!$C$208:$P$208</c:f>
              <c:numCache>
                <c:formatCode>General</c:formatCode>
                <c:ptCount val="14"/>
                <c:pt idx="0">
                  <c:v>0.09375</c:v>
                </c:pt>
                <c:pt idx="1">
                  <c:v>0.22</c:v>
                </c:pt>
                <c:pt idx="2">
                  <c:v>0.36</c:v>
                </c:pt>
                <c:pt idx="3">
                  <c:v>0.37</c:v>
                </c:pt>
                <c:pt idx="4">
                  <c:v>0.359375</c:v>
                </c:pt>
                <c:pt idx="5">
                  <c:v>0.37</c:v>
                </c:pt>
                <c:pt idx="6">
                  <c:v>0.42</c:v>
                </c:pt>
                <c:pt idx="7">
                  <c:v>0.453125</c:v>
                </c:pt>
                <c:pt idx="8">
                  <c:v>0.53</c:v>
                </c:pt>
                <c:pt idx="9">
                  <c:v>0.5625</c:v>
                </c:pt>
                <c:pt idx="10">
                  <c:v>0.71</c:v>
                </c:pt>
                <c:pt idx="11">
                  <c:v>0.703125</c:v>
                </c:pt>
                <c:pt idx="12">
                  <c:v>0.75</c:v>
                </c:pt>
                <c:pt idx="13">
                  <c:v>0.890625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5830184"/>
        <c:axId val="1785824616"/>
      </c:scatterChart>
      <c:valAx>
        <c:axId val="17858301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PKA Energy (eV)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5824616"/>
        <c:crosses val="autoZero"/>
        <c:crossBetween val="midCat"/>
      </c:valAx>
      <c:valAx>
        <c:axId val="178582461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Probability of Frenkel Pair Production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5830184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9601377952756"/>
          <c:y val="0.0230851951592124"/>
          <c:w val="0.839372995042287"/>
          <c:h val="0.828330325546694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squar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rand9!$C$3:$K$3</c:f>
              <c:numCache>
                <c:formatCode>General</c:formatCode>
                <c:ptCount val="9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</c:numCache>
            </c:numRef>
          </c:xVal>
          <c:yVal>
            <c:numRef>
              <c:f>rand9!$C$104:$K$104</c:f>
              <c:numCache>
                <c:formatCode>General</c:formatCode>
                <c:ptCount val="9"/>
                <c:pt idx="0">
                  <c:v>0.03125</c:v>
                </c:pt>
                <c:pt idx="1">
                  <c:v>0.171875</c:v>
                </c:pt>
                <c:pt idx="2">
                  <c:v>0.3</c:v>
                </c:pt>
                <c:pt idx="3">
                  <c:v>0.32</c:v>
                </c:pt>
                <c:pt idx="4">
                  <c:v>0.44</c:v>
                </c:pt>
                <c:pt idx="5">
                  <c:v>0.53</c:v>
                </c:pt>
                <c:pt idx="6">
                  <c:v>0.63</c:v>
                </c:pt>
                <c:pt idx="7">
                  <c:v>0.65</c:v>
                </c:pt>
                <c:pt idx="8">
                  <c:v>0.74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rand9!$C$107:$J$107</c:f>
              <c:numCache>
                <c:formatCode>General</c:formatCode>
                <c:ptCount val="8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</c:numCache>
            </c:numRef>
          </c:xVal>
          <c:yVal>
            <c:numRef>
              <c:f>rand9!$C$208:$J$208</c:f>
              <c:numCache>
                <c:formatCode>General</c:formatCode>
                <c:ptCount val="8"/>
                <c:pt idx="0">
                  <c:v>0.140625</c:v>
                </c:pt>
                <c:pt idx="1">
                  <c:v>0.3125</c:v>
                </c:pt>
                <c:pt idx="2">
                  <c:v>0.421875</c:v>
                </c:pt>
                <c:pt idx="3">
                  <c:v>0.4375</c:v>
                </c:pt>
                <c:pt idx="4">
                  <c:v>0.609375</c:v>
                </c:pt>
                <c:pt idx="5">
                  <c:v>0.6875</c:v>
                </c:pt>
                <c:pt idx="6">
                  <c:v>0.765625</c:v>
                </c:pt>
                <c:pt idx="7">
                  <c:v>0.75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5787752"/>
        <c:axId val="1785782184"/>
      </c:scatterChart>
      <c:valAx>
        <c:axId val="1785787752"/>
        <c:scaling>
          <c:orientation val="minMax"/>
          <c:min val="2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PKA Energy (eV)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5782184"/>
        <c:crosses val="autoZero"/>
        <c:crossBetween val="midCat"/>
      </c:valAx>
      <c:valAx>
        <c:axId val="1785782184"/>
        <c:scaling>
          <c:orientation val="minMax"/>
          <c:max val="1.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Probability of Frenkel Pair Production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5787752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7364896695605"/>
          <c:y val="0.0495412879824668"/>
          <c:w val="0.851609462278754"/>
          <c:h val="0.812752679282567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squar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rand2!$C$3:$H$3</c:f>
              <c:numCache>
                <c:formatCode>General</c:formatCode>
                <c:ptCount val="6"/>
                <c:pt idx="0">
                  <c:v>15.0</c:v>
                </c:pt>
                <c:pt idx="1">
                  <c:v>18.0</c:v>
                </c:pt>
                <c:pt idx="2">
                  <c:v>20.0</c:v>
                </c:pt>
                <c:pt idx="3">
                  <c:v>22.0</c:v>
                </c:pt>
                <c:pt idx="4">
                  <c:v>25.0</c:v>
                </c:pt>
                <c:pt idx="5">
                  <c:v>30.0</c:v>
                </c:pt>
              </c:numCache>
            </c:numRef>
          </c:xVal>
          <c:yVal>
            <c:numRef>
              <c:f>rand2!$C$68:$H$68</c:f>
              <c:numCache>
                <c:formatCode>General</c:formatCode>
                <c:ptCount val="6"/>
                <c:pt idx="0">
                  <c:v>0.03125</c:v>
                </c:pt>
                <c:pt idx="1">
                  <c:v>0.328125</c:v>
                </c:pt>
                <c:pt idx="2">
                  <c:v>0.40625</c:v>
                </c:pt>
                <c:pt idx="3">
                  <c:v>0.75</c:v>
                </c:pt>
                <c:pt idx="4">
                  <c:v>0.859375</c:v>
                </c:pt>
                <c:pt idx="5">
                  <c:v>1.0</c:v>
                </c:pt>
              </c:numCache>
            </c:numRef>
          </c:yVal>
          <c:smooth val="0"/>
        </c:ser>
        <c:ser>
          <c:idx val="2"/>
          <c:order val="1"/>
          <c:spPr>
            <a:ln w="47625">
              <a:noFill/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rand2!$B$73:$G$73</c:f>
              <c:numCache>
                <c:formatCode>General</c:formatCode>
                <c:ptCount val="6"/>
                <c:pt idx="0">
                  <c:v>10.0</c:v>
                </c:pt>
                <c:pt idx="1">
                  <c:v>12.0</c:v>
                </c:pt>
                <c:pt idx="2">
                  <c:v>15.0</c:v>
                </c:pt>
                <c:pt idx="3">
                  <c:v>18.0</c:v>
                </c:pt>
                <c:pt idx="4">
                  <c:v>20.0</c:v>
                </c:pt>
                <c:pt idx="5">
                  <c:v>25.0</c:v>
                </c:pt>
              </c:numCache>
            </c:numRef>
          </c:xVal>
          <c:yVal>
            <c:numRef>
              <c:f>rand2!$B$174:$G$174</c:f>
              <c:numCache>
                <c:formatCode>General</c:formatCode>
                <c:ptCount val="6"/>
                <c:pt idx="0">
                  <c:v>0.0</c:v>
                </c:pt>
                <c:pt idx="1">
                  <c:v>0.08</c:v>
                </c:pt>
                <c:pt idx="2">
                  <c:v>0.28</c:v>
                </c:pt>
                <c:pt idx="3">
                  <c:v>0.65625</c:v>
                </c:pt>
                <c:pt idx="4">
                  <c:v>0.81</c:v>
                </c:pt>
                <c:pt idx="5">
                  <c:v>0.95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4935640"/>
        <c:axId val="1784930072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2"/>
                <c:spPr>
                  <a:ln w="47625">
                    <a:solidFill>
                      <a:schemeClr val="accent2"/>
                    </a:solidFill>
                  </a:ln>
                </c:spPr>
                <c:xVal>
                  <c:numRef>
                    <c:extLst>
                      <c:ext uri="{02D57815-91ED-43cb-92C2-25804820EDAC}">
                        <c15:formulaRef>
                          <c15:sqref>rand2!$B$3:$H$3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</c:v>
                      </c:pt>
                      <c:pt idx="1">
                        <c:v>15</c:v>
                      </c:pt>
                      <c:pt idx="2">
                        <c:v>18</c:v>
                      </c:pt>
                      <c:pt idx="3">
                        <c:v>20</c:v>
                      </c:pt>
                      <c:pt idx="4">
                        <c:v>22</c:v>
                      </c:pt>
                      <c:pt idx="5">
                        <c:v>25</c:v>
                      </c:pt>
                      <c:pt idx="6">
                        <c:v>30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rand2!$B$71:$H$71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0.5</c:v>
                      </c:pt>
                      <c:pt idx="1">
                        <c:v>0.5</c:v>
                      </c:pt>
                      <c:pt idx="2">
                        <c:v>0.5</c:v>
                      </c:pt>
                      <c:pt idx="3">
                        <c:v>0.5</c:v>
                      </c:pt>
                      <c:pt idx="4">
                        <c:v>0.5</c:v>
                      </c:pt>
                      <c:pt idx="5">
                        <c:v>0.5</c:v>
                      </c:pt>
                      <c:pt idx="6">
                        <c:v>0.5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1784935640"/>
        <c:scaling>
          <c:orientation val="minMax"/>
          <c:max val="40.0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PKA Energy (eV)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4930072"/>
        <c:crosses val="autoZero"/>
        <c:crossBetween val="midCat"/>
      </c:valAx>
      <c:valAx>
        <c:axId val="1784930072"/>
        <c:scaling>
          <c:orientation val="minMax"/>
          <c:max val="1.0"/>
          <c:min val="0.0"/>
        </c:scaling>
        <c:delete val="0"/>
        <c:axPos val="l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PRobability of Frenkel Pair Production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493564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993620589093"/>
          <c:y val="0.0573742268837877"/>
          <c:w val="0.828918051910178"/>
          <c:h val="0.801119736864021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squar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rand10!$B$3:$L$3</c:f>
              <c:numCache>
                <c:formatCode>General</c:formatCode>
                <c:ptCount val="11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  <c:pt idx="4">
                  <c:v>40.0</c:v>
                </c:pt>
                <c:pt idx="5">
                  <c:v>45.0</c:v>
                </c:pt>
                <c:pt idx="6">
                  <c:v>50.0</c:v>
                </c:pt>
                <c:pt idx="7">
                  <c:v>55.0</c:v>
                </c:pt>
                <c:pt idx="8">
                  <c:v>60.0</c:v>
                </c:pt>
                <c:pt idx="9">
                  <c:v>65.0</c:v>
                </c:pt>
                <c:pt idx="10">
                  <c:v>70.0</c:v>
                </c:pt>
              </c:numCache>
            </c:numRef>
          </c:xVal>
          <c:yVal>
            <c:numRef>
              <c:f>rand10!$B$104:$L$104</c:f>
              <c:numCache>
                <c:formatCode>General</c:formatCode>
                <c:ptCount val="11"/>
                <c:pt idx="0">
                  <c:v>0.05</c:v>
                </c:pt>
                <c:pt idx="1">
                  <c:v>0.23</c:v>
                </c:pt>
                <c:pt idx="2">
                  <c:v>0.42</c:v>
                </c:pt>
                <c:pt idx="3">
                  <c:v>0.43</c:v>
                </c:pt>
                <c:pt idx="4">
                  <c:v>0.51</c:v>
                </c:pt>
                <c:pt idx="5">
                  <c:v>0.55</c:v>
                </c:pt>
                <c:pt idx="6">
                  <c:v>0.49</c:v>
                </c:pt>
                <c:pt idx="7">
                  <c:v>0.61</c:v>
                </c:pt>
                <c:pt idx="8">
                  <c:v>0.71</c:v>
                </c:pt>
                <c:pt idx="10">
                  <c:v>0.85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rand10!$B$107:$K$107</c:f>
              <c:numCache>
                <c:formatCode>General</c:formatCode>
                <c:ptCount val="10"/>
                <c:pt idx="0">
                  <c:v>15.0</c:v>
                </c:pt>
                <c:pt idx="1">
                  <c:v>20.0</c:v>
                </c:pt>
                <c:pt idx="2">
                  <c:v>25.0</c:v>
                </c:pt>
                <c:pt idx="3">
                  <c:v>30.0</c:v>
                </c:pt>
                <c:pt idx="4">
                  <c:v>35.0</c:v>
                </c:pt>
                <c:pt idx="5">
                  <c:v>40.0</c:v>
                </c:pt>
                <c:pt idx="6">
                  <c:v>45.0</c:v>
                </c:pt>
                <c:pt idx="7">
                  <c:v>50.0</c:v>
                </c:pt>
                <c:pt idx="8">
                  <c:v>55.0</c:v>
                </c:pt>
                <c:pt idx="9">
                  <c:v>60.0</c:v>
                </c:pt>
              </c:numCache>
            </c:numRef>
          </c:xVal>
          <c:yVal>
            <c:numRef>
              <c:f>rand10!$B$208:$K$208</c:f>
              <c:numCache>
                <c:formatCode>General</c:formatCode>
                <c:ptCount val="10"/>
                <c:pt idx="0">
                  <c:v>0.015625</c:v>
                </c:pt>
                <c:pt idx="1">
                  <c:v>0.203125</c:v>
                </c:pt>
                <c:pt idx="2">
                  <c:v>0.328125</c:v>
                </c:pt>
                <c:pt idx="3">
                  <c:v>0.578125</c:v>
                </c:pt>
                <c:pt idx="4">
                  <c:v>0.625</c:v>
                </c:pt>
                <c:pt idx="5">
                  <c:v>0.59375</c:v>
                </c:pt>
                <c:pt idx="6">
                  <c:v>0.71875</c:v>
                </c:pt>
                <c:pt idx="7">
                  <c:v>0.796875</c:v>
                </c:pt>
                <c:pt idx="8">
                  <c:v>0.859375</c:v>
                </c:pt>
                <c:pt idx="9">
                  <c:v>0.859375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5744664"/>
        <c:axId val="1785739096"/>
      </c:scatterChart>
      <c:valAx>
        <c:axId val="1785744664"/>
        <c:scaling>
          <c:orientation val="minMax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PKA Energy (eV)</a:t>
                </a:r>
              </a:p>
            </c:rich>
          </c:tx>
          <c:layout>
            <c:manualLayout>
              <c:xMode val="edge"/>
              <c:yMode val="edge"/>
              <c:x val="0.43069082710815"/>
              <c:y val="0.93201024327784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5739096"/>
        <c:crosses val="autoZero"/>
        <c:crossBetween val="midCat"/>
      </c:valAx>
      <c:valAx>
        <c:axId val="178573909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Probability of Frenkel Pair Production</a:t>
                </a:r>
              </a:p>
            </c:rich>
          </c:tx>
          <c:layout>
            <c:manualLayout>
              <c:xMode val="edge"/>
              <c:yMode val="edge"/>
              <c:x val="0.00427350427350427"/>
              <c:y val="0.070422535211267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5744664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7335471954895"/>
          <c:y val="0.0293112058909303"/>
          <c:w val="0.821831194711772"/>
          <c:h val="0.817391732283465"/>
        </c:manualLayout>
      </c:layout>
      <c:scatterChart>
        <c:scatterStyle val="lineMarker"/>
        <c:varyColors val="0"/>
        <c:ser>
          <c:idx val="0"/>
          <c:order val="0"/>
          <c:tx>
            <c:v>No strain</c:v>
          </c:tx>
          <c:spPr>
            <a:ln w="47625">
              <a:noFill/>
              <a:prstDash val="sysDash"/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rand1!$C$72:$O$72</c:f>
              <c:numCache>
                <c:formatCode>General</c:formatCode>
                <c:ptCount val="13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  <c:pt idx="9">
                  <c:v>75.0</c:v>
                </c:pt>
                <c:pt idx="10">
                  <c:v>80.0</c:v>
                </c:pt>
                <c:pt idx="11">
                  <c:v>85.0</c:v>
                </c:pt>
                <c:pt idx="12">
                  <c:v>90.0</c:v>
                </c:pt>
              </c:numCache>
            </c:numRef>
          </c:xVal>
          <c:yVal>
            <c:numRef>
              <c:f>rand1!$C$173:$O$173</c:f>
              <c:numCache>
                <c:formatCode>General</c:formatCode>
                <c:ptCount val="13"/>
                <c:pt idx="0">
                  <c:v>0.33</c:v>
                </c:pt>
                <c:pt idx="1">
                  <c:v>0.44</c:v>
                </c:pt>
                <c:pt idx="2">
                  <c:v>0.41</c:v>
                </c:pt>
                <c:pt idx="3">
                  <c:v>0.37</c:v>
                </c:pt>
                <c:pt idx="4">
                  <c:v>0.29</c:v>
                </c:pt>
                <c:pt idx="5">
                  <c:v>0.51</c:v>
                </c:pt>
                <c:pt idx="6">
                  <c:v>0.35</c:v>
                </c:pt>
                <c:pt idx="7">
                  <c:v>0.58</c:v>
                </c:pt>
                <c:pt idx="8">
                  <c:v>0.7</c:v>
                </c:pt>
                <c:pt idx="9">
                  <c:v>0.84</c:v>
                </c:pt>
                <c:pt idx="10">
                  <c:v>0.86</c:v>
                </c:pt>
                <c:pt idx="11">
                  <c:v>0.9</c:v>
                </c:pt>
                <c:pt idx="12">
                  <c:v>0.9</c:v>
                </c:pt>
              </c:numCache>
            </c:numRef>
          </c:yVal>
          <c:smooth val="0"/>
        </c:ser>
        <c:ser>
          <c:idx val="1"/>
          <c:order val="1"/>
          <c:tx>
            <c:v>2% expansion</c:v>
          </c:tx>
          <c:spPr>
            <a:ln w="47625">
              <a:noFill/>
              <a:prstDash val="sysDash"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  <a:headEnd type="none"/>
                <a:tailEnd type="none"/>
              </a:ln>
            </c:spPr>
            <c:trendlineType val="poly"/>
            <c:order val="4"/>
            <c:dispRSqr val="0"/>
            <c:dispEq val="0"/>
          </c:trendline>
          <c:xVal>
            <c:numRef>
              <c:f>rand1!$C$3:$O$3</c:f>
              <c:numCache>
                <c:formatCode>General</c:formatCode>
                <c:ptCount val="13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  <c:pt idx="9">
                  <c:v>75.0</c:v>
                </c:pt>
                <c:pt idx="10">
                  <c:v>80.0</c:v>
                </c:pt>
                <c:pt idx="11">
                  <c:v>85.0</c:v>
                </c:pt>
                <c:pt idx="12">
                  <c:v>90.0</c:v>
                </c:pt>
              </c:numCache>
            </c:numRef>
          </c:xVal>
          <c:yVal>
            <c:numRef>
              <c:f>rand1!$C$68:$O$68</c:f>
              <c:numCache>
                <c:formatCode>General</c:formatCode>
                <c:ptCount val="13"/>
                <c:pt idx="0">
                  <c:v>0.203125</c:v>
                </c:pt>
                <c:pt idx="1">
                  <c:v>0.25</c:v>
                </c:pt>
                <c:pt idx="2">
                  <c:v>0.25</c:v>
                </c:pt>
                <c:pt idx="3">
                  <c:v>0.28125</c:v>
                </c:pt>
                <c:pt idx="4">
                  <c:v>0.203125</c:v>
                </c:pt>
                <c:pt idx="5">
                  <c:v>0.3125</c:v>
                </c:pt>
                <c:pt idx="6">
                  <c:v>0.359375</c:v>
                </c:pt>
                <c:pt idx="7">
                  <c:v>0.359375</c:v>
                </c:pt>
                <c:pt idx="8">
                  <c:v>0.59375</c:v>
                </c:pt>
                <c:pt idx="9">
                  <c:v>0.65625</c:v>
                </c:pt>
                <c:pt idx="10">
                  <c:v>0.78125</c:v>
                </c:pt>
                <c:pt idx="11">
                  <c:v>0.703125</c:v>
                </c:pt>
                <c:pt idx="12">
                  <c:v>0.78125</c:v>
                </c:pt>
              </c:numCache>
            </c:numRef>
          </c:yVal>
          <c:smooth val="0"/>
        </c:ser>
        <c:ser>
          <c:idx val="2"/>
          <c:order val="2"/>
          <c:spPr>
            <a:ln w="15875">
              <a:solidFill>
                <a:schemeClr val="tx1"/>
              </a:solidFill>
              <a:prstDash val="dash"/>
            </a:ln>
          </c:spPr>
          <c:marker>
            <c:symbol val="none"/>
          </c:marker>
          <c:xVal>
            <c:numRef>
              <c:f>rand1!$R$71:$R$81</c:f>
              <c:numCache>
                <c:formatCode>General</c:formatCode>
                <c:ptCount val="11"/>
                <c:pt idx="1">
                  <c:v>48.0</c:v>
                </c:pt>
                <c:pt idx="2">
                  <c:v>1.0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1.0</c:v>
                </c:pt>
                <c:pt idx="8">
                  <c:v>0.0</c:v>
                </c:pt>
                <c:pt idx="9">
                  <c:v>0.0</c:v>
                </c:pt>
                <c:pt idx="10">
                  <c:v>1.0</c:v>
                </c:pt>
              </c:numCache>
            </c:numRef>
          </c:xVal>
          <c:yVal>
            <c:numRef>
              <c:f>rand1!$S$71:$S$81</c:f>
              <c:numCache>
                <c:formatCode>General</c:formatCode>
                <c:ptCount val="11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7145960"/>
        <c:axId val="1787151672"/>
      </c:scatterChart>
      <c:valAx>
        <c:axId val="1787145960"/>
        <c:scaling>
          <c:orientation val="minMax"/>
          <c:max val="100.0"/>
          <c:min val="2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PKA Energy (eV)</a:t>
                </a:r>
              </a:p>
            </c:rich>
          </c:tx>
          <c:layout>
            <c:manualLayout>
              <c:xMode val="edge"/>
              <c:yMode val="edge"/>
              <c:x val="0.420203594342374"/>
              <c:y val="0.938901738845144"/>
            </c:manualLayout>
          </c:layout>
          <c:overlay val="0"/>
        </c:title>
        <c:numFmt formatCode="General" sourceLinked="1"/>
        <c:majorTickMark val="out"/>
        <c:minorTickMark val="in"/>
        <c:tickLblPos val="nextTo"/>
        <c:spPr>
          <a:ln>
            <a:solidFill>
              <a:schemeClr val="tx1"/>
            </a:solidFill>
          </a:ln>
        </c:spPr>
        <c:crossAx val="1787151672"/>
        <c:crosses val="autoZero"/>
        <c:crossBetween val="midCat"/>
        <c:minorUnit val="5.0"/>
      </c:valAx>
      <c:valAx>
        <c:axId val="1787151672"/>
        <c:scaling>
          <c:orientation val="minMax"/>
          <c:max val="1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Probability of Frenkel Pair Production</a:t>
                </a:r>
              </a:p>
            </c:rich>
          </c:tx>
          <c:layout>
            <c:manualLayout>
              <c:xMode val="edge"/>
              <c:yMode val="edge"/>
              <c:x val="0.000427384076990376"/>
              <c:y val="0.070152741324001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714596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3568642461359"/>
          <c:y val="0.0495412879824668"/>
          <c:w val="0.835405730533683"/>
          <c:h val="0.812752679282567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squar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rand2!$C$3:$H$3</c:f>
              <c:numCache>
                <c:formatCode>General</c:formatCode>
                <c:ptCount val="6"/>
                <c:pt idx="0">
                  <c:v>15.0</c:v>
                </c:pt>
                <c:pt idx="1">
                  <c:v>18.0</c:v>
                </c:pt>
                <c:pt idx="2">
                  <c:v>20.0</c:v>
                </c:pt>
                <c:pt idx="3">
                  <c:v>22.0</c:v>
                </c:pt>
                <c:pt idx="4">
                  <c:v>25.0</c:v>
                </c:pt>
                <c:pt idx="5">
                  <c:v>30.0</c:v>
                </c:pt>
              </c:numCache>
            </c:numRef>
          </c:xVal>
          <c:yVal>
            <c:numRef>
              <c:f>rand2!$C$68:$H$68</c:f>
              <c:numCache>
                <c:formatCode>General</c:formatCode>
                <c:ptCount val="6"/>
                <c:pt idx="0">
                  <c:v>0.03125</c:v>
                </c:pt>
                <c:pt idx="1">
                  <c:v>0.328125</c:v>
                </c:pt>
                <c:pt idx="2">
                  <c:v>0.40625</c:v>
                </c:pt>
                <c:pt idx="3">
                  <c:v>0.75</c:v>
                </c:pt>
                <c:pt idx="4">
                  <c:v>0.859375</c:v>
                </c:pt>
                <c:pt idx="5">
                  <c:v>1.0</c:v>
                </c:pt>
              </c:numCache>
            </c:numRef>
          </c:yVal>
          <c:smooth val="0"/>
        </c:ser>
        <c:ser>
          <c:idx val="2"/>
          <c:order val="1"/>
          <c:spPr>
            <a:ln w="47625">
              <a:noFill/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rand2!$B$73:$G$73</c:f>
              <c:numCache>
                <c:formatCode>General</c:formatCode>
                <c:ptCount val="6"/>
                <c:pt idx="0">
                  <c:v>10.0</c:v>
                </c:pt>
                <c:pt idx="1">
                  <c:v>12.0</c:v>
                </c:pt>
                <c:pt idx="2">
                  <c:v>15.0</c:v>
                </c:pt>
                <c:pt idx="3">
                  <c:v>18.0</c:v>
                </c:pt>
                <c:pt idx="4">
                  <c:v>20.0</c:v>
                </c:pt>
                <c:pt idx="5">
                  <c:v>25.0</c:v>
                </c:pt>
              </c:numCache>
            </c:numRef>
          </c:xVal>
          <c:yVal>
            <c:numRef>
              <c:f>rand2!$B$174:$G$174</c:f>
              <c:numCache>
                <c:formatCode>General</c:formatCode>
                <c:ptCount val="6"/>
                <c:pt idx="0">
                  <c:v>0.0</c:v>
                </c:pt>
                <c:pt idx="1">
                  <c:v>0.08</c:v>
                </c:pt>
                <c:pt idx="2">
                  <c:v>0.28</c:v>
                </c:pt>
                <c:pt idx="3">
                  <c:v>0.65625</c:v>
                </c:pt>
                <c:pt idx="4">
                  <c:v>0.81</c:v>
                </c:pt>
                <c:pt idx="5">
                  <c:v>0.95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7187784"/>
        <c:axId val="1787193352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2"/>
                <c:spPr>
                  <a:ln w="47625">
                    <a:solidFill>
                      <a:schemeClr val="accent2"/>
                    </a:solidFill>
                  </a:ln>
                </c:spPr>
                <c:xVal>
                  <c:numRef>
                    <c:extLst>
                      <c:ext uri="{02D57815-91ED-43cb-92C2-25804820EDAC}">
                        <c15:formulaRef>
                          <c15:sqref>rand2!$B$3:$H$3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</c:v>
                      </c:pt>
                      <c:pt idx="1">
                        <c:v>15</c:v>
                      </c:pt>
                      <c:pt idx="2">
                        <c:v>18</c:v>
                      </c:pt>
                      <c:pt idx="3">
                        <c:v>20</c:v>
                      </c:pt>
                      <c:pt idx="4">
                        <c:v>22</c:v>
                      </c:pt>
                      <c:pt idx="5">
                        <c:v>25</c:v>
                      </c:pt>
                      <c:pt idx="6">
                        <c:v>30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rand2!$B$71:$H$71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0.5</c:v>
                      </c:pt>
                      <c:pt idx="1">
                        <c:v>0.5</c:v>
                      </c:pt>
                      <c:pt idx="2">
                        <c:v>0.5</c:v>
                      </c:pt>
                      <c:pt idx="3">
                        <c:v>0.5</c:v>
                      </c:pt>
                      <c:pt idx="4">
                        <c:v>0.5</c:v>
                      </c:pt>
                      <c:pt idx="5">
                        <c:v>0.5</c:v>
                      </c:pt>
                      <c:pt idx="6">
                        <c:v>0.5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1787187784"/>
        <c:scaling>
          <c:orientation val="minMax"/>
          <c:max val="4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PKA Energy (eV)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7193352"/>
        <c:crosses val="autoZero"/>
        <c:crossBetween val="midCat"/>
        <c:majorUnit val="10.0"/>
      </c:valAx>
      <c:valAx>
        <c:axId val="1787193352"/>
        <c:scaling>
          <c:orientation val="minMax"/>
          <c:max val="1.0"/>
          <c:min val="0.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PRobability of Frenkel Pair Production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7187784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50676357763"/>
          <c:y val="0.0546532144216997"/>
          <c:w val="0.830775287704422"/>
          <c:h val="0.795873451157914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squar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rand3!$B$3:$N$3</c:f>
              <c:numCache>
                <c:formatCode>General</c:formatCode>
                <c:ptCount val="13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  <c:pt idx="4">
                  <c:v>40.0</c:v>
                </c:pt>
                <c:pt idx="5">
                  <c:v>45.0</c:v>
                </c:pt>
                <c:pt idx="6">
                  <c:v>50.0</c:v>
                </c:pt>
                <c:pt idx="7">
                  <c:v>55.0</c:v>
                </c:pt>
                <c:pt idx="8">
                  <c:v>60.0</c:v>
                </c:pt>
                <c:pt idx="9">
                  <c:v>65.0</c:v>
                </c:pt>
                <c:pt idx="10">
                  <c:v>70.0</c:v>
                </c:pt>
                <c:pt idx="11">
                  <c:v>75.0</c:v>
                </c:pt>
                <c:pt idx="12">
                  <c:v>80.0</c:v>
                </c:pt>
              </c:numCache>
            </c:numRef>
          </c:xVal>
          <c:yVal>
            <c:numRef>
              <c:f>rand3!$B$104:$N$104</c:f>
              <c:numCache>
                <c:formatCode>General</c:formatCode>
                <c:ptCount val="13"/>
                <c:pt idx="0">
                  <c:v>0.08</c:v>
                </c:pt>
                <c:pt idx="1">
                  <c:v>0.34</c:v>
                </c:pt>
                <c:pt idx="2">
                  <c:v>0.5</c:v>
                </c:pt>
                <c:pt idx="3">
                  <c:v>0.58</c:v>
                </c:pt>
                <c:pt idx="4">
                  <c:v>0.59</c:v>
                </c:pt>
                <c:pt idx="5">
                  <c:v>0.55</c:v>
                </c:pt>
                <c:pt idx="6">
                  <c:v>0.54</c:v>
                </c:pt>
                <c:pt idx="7">
                  <c:v>0.48</c:v>
                </c:pt>
                <c:pt idx="8">
                  <c:v>0.6</c:v>
                </c:pt>
                <c:pt idx="9">
                  <c:v>0.64</c:v>
                </c:pt>
                <c:pt idx="10">
                  <c:v>0.73</c:v>
                </c:pt>
                <c:pt idx="11">
                  <c:v>0.8</c:v>
                </c:pt>
                <c:pt idx="12">
                  <c:v>0.89</c:v>
                </c:pt>
              </c:numCache>
            </c:numRef>
          </c:yVal>
          <c:smooth val="0"/>
        </c:ser>
        <c:ser>
          <c:idx val="2"/>
          <c:order val="1"/>
          <c:spPr>
            <a:ln w="47625">
              <a:noFill/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rand3!$B$109:$M$109</c:f>
              <c:numCache>
                <c:formatCode>General</c:formatCode>
                <c:ptCount val="12"/>
                <c:pt idx="0">
                  <c:v>15.0</c:v>
                </c:pt>
                <c:pt idx="1">
                  <c:v>20.0</c:v>
                </c:pt>
                <c:pt idx="2">
                  <c:v>25.0</c:v>
                </c:pt>
                <c:pt idx="3">
                  <c:v>30.0</c:v>
                </c:pt>
                <c:pt idx="4">
                  <c:v>35.0</c:v>
                </c:pt>
                <c:pt idx="5">
                  <c:v>40.0</c:v>
                </c:pt>
                <c:pt idx="6">
                  <c:v>45.0</c:v>
                </c:pt>
                <c:pt idx="7">
                  <c:v>50.0</c:v>
                </c:pt>
                <c:pt idx="8">
                  <c:v>55.0</c:v>
                </c:pt>
                <c:pt idx="9">
                  <c:v>60.0</c:v>
                </c:pt>
                <c:pt idx="10">
                  <c:v>65.0</c:v>
                </c:pt>
                <c:pt idx="11">
                  <c:v>70.0</c:v>
                </c:pt>
              </c:numCache>
            </c:numRef>
          </c:xVal>
          <c:yVal>
            <c:numRef>
              <c:f>rand3!$B$210:$M$210</c:f>
              <c:numCache>
                <c:formatCode>General</c:formatCode>
                <c:ptCount val="12"/>
                <c:pt idx="0">
                  <c:v>0.0625</c:v>
                </c:pt>
                <c:pt idx="1">
                  <c:v>0.28</c:v>
                </c:pt>
                <c:pt idx="2">
                  <c:v>0.53</c:v>
                </c:pt>
                <c:pt idx="3">
                  <c:v>0.65</c:v>
                </c:pt>
                <c:pt idx="4">
                  <c:v>0.74</c:v>
                </c:pt>
                <c:pt idx="5">
                  <c:v>0.76</c:v>
                </c:pt>
                <c:pt idx="6">
                  <c:v>0.68</c:v>
                </c:pt>
                <c:pt idx="7">
                  <c:v>0.61</c:v>
                </c:pt>
                <c:pt idx="8">
                  <c:v>0.78</c:v>
                </c:pt>
                <c:pt idx="9">
                  <c:v>0.77</c:v>
                </c:pt>
                <c:pt idx="10">
                  <c:v>0.91</c:v>
                </c:pt>
                <c:pt idx="11">
                  <c:v>0.9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7230872"/>
        <c:axId val="1787236440"/>
      </c:scatterChart>
      <c:valAx>
        <c:axId val="178723087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PKA Energy (eV)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7236440"/>
        <c:crosses val="autoZero"/>
        <c:crossBetween val="midCat"/>
      </c:valAx>
      <c:valAx>
        <c:axId val="1787236440"/>
        <c:scaling>
          <c:orientation val="minMax"/>
          <c:max val="1.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Probability of Frenkel Pair Production</a:t>
                </a:r>
              </a:p>
            </c:rich>
          </c:tx>
          <c:layout>
            <c:manualLayout>
              <c:xMode val="edge"/>
              <c:yMode val="edge"/>
              <c:x val="0.00145669291338583"/>
              <c:y val="0.08396188757655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7230872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0292177019539"/>
          <c:y val="0.0704225352112676"/>
          <c:w val="0.817314632545932"/>
          <c:h val="0.7832473005535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rand4!$D$3:$J$3</c:f>
              <c:numCache>
                <c:formatCode>General</c:formatCode>
                <c:ptCount val="7"/>
                <c:pt idx="0">
                  <c:v>40.0</c:v>
                </c:pt>
                <c:pt idx="1">
                  <c:v>45.0</c:v>
                </c:pt>
                <c:pt idx="2">
                  <c:v>50.0</c:v>
                </c:pt>
                <c:pt idx="3">
                  <c:v>55.0</c:v>
                </c:pt>
                <c:pt idx="4">
                  <c:v>60.0</c:v>
                </c:pt>
                <c:pt idx="5">
                  <c:v>65.0</c:v>
                </c:pt>
                <c:pt idx="6">
                  <c:v>70.0</c:v>
                </c:pt>
              </c:numCache>
            </c:numRef>
          </c:xVal>
          <c:yVal>
            <c:numRef>
              <c:f>rand4!$D$68:$J$68</c:f>
              <c:numCache>
                <c:formatCode>General</c:formatCode>
                <c:ptCount val="7"/>
                <c:pt idx="0">
                  <c:v>0.046875</c:v>
                </c:pt>
                <c:pt idx="1">
                  <c:v>0.15625</c:v>
                </c:pt>
                <c:pt idx="2">
                  <c:v>0.375</c:v>
                </c:pt>
                <c:pt idx="3">
                  <c:v>0.453125</c:v>
                </c:pt>
                <c:pt idx="4">
                  <c:v>0.625</c:v>
                </c:pt>
                <c:pt idx="5">
                  <c:v>0.75</c:v>
                </c:pt>
                <c:pt idx="6">
                  <c:v>0.875</c:v>
                </c:pt>
              </c:numCache>
            </c:numRef>
          </c:yVal>
          <c:smooth val="0"/>
        </c:ser>
        <c:ser>
          <c:idx val="2"/>
          <c:order val="1"/>
          <c:spPr>
            <a:ln w="28575">
              <a:noFill/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rand4!$C$73:$K$73</c:f>
              <c:numCache>
                <c:formatCode>General</c:formatCode>
                <c:ptCount val="9"/>
                <c:pt idx="0">
                  <c:v>25.0</c:v>
                </c:pt>
                <c:pt idx="1">
                  <c:v>30.0</c:v>
                </c:pt>
                <c:pt idx="2">
                  <c:v>35.0</c:v>
                </c:pt>
                <c:pt idx="3">
                  <c:v>40.0</c:v>
                </c:pt>
                <c:pt idx="4">
                  <c:v>45.0</c:v>
                </c:pt>
                <c:pt idx="5">
                  <c:v>50.0</c:v>
                </c:pt>
                <c:pt idx="6">
                  <c:v>55.0</c:v>
                </c:pt>
                <c:pt idx="7">
                  <c:v>60.0</c:v>
                </c:pt>
                <c:pt idx="8">
                  <c:v>65.0</c:v>
                </c:pt>
              </c:numCache>
            </c:numRef>
          </c:xVal>
          <c:yVal>
            <c:numRef>
              <c:f>rand4!$C$138:$K$138</c:f>
              <c:numCache>
                <c:formatCode>General</c:formatCode>
                <c:ptCount val="9"/>
                <c:pt idx="0">
                  <c:v>0.03125</c:v>
                </c:pt>
                <c:pt idx="1">
                  <c:v>0.15625</c:v>
                </c:pt>
                <c:pt idx="2">
                  <c:v>0.25</c:v>
                </c:pt>
                <c:pt idx="3">
                  <c:v>0.296875</c:v>
                </c:pt>
                <c:pt idx="4">
                  <c:v>0.515625</c:v>
                </c:pt>
                <c:pt idx="5">
                  <c:v>0.71875</c:v>
                </c:pt>
                <c:pt idx="6">
                  <c:v>0.8125</c:v>
                </c:pt>
                <c:pt idx="7">
                  <c:v>0.859375</c:v>
                </c:pt>
                <c:pt idx="8">
                  <c:v>0.921875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7275416"/>
        <c:axId val="1787281176"/>
      </c:scatterChart>
      <c:valAx>
        <c:axId val="1787275416"/>
        <c:scaling>
          <c:orientation val="minMax"/>
          <c:min val="1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PKA Energy (eV)</a:t>
                </a:r>
              </a:p>
            </c:rich>
          </c:tx>
          <c:layout>
            <c:manualLayout>
              <c:xMode val="edge"/>
              <c:yMode val="edge"/>
              <c:x val="0.43069082710815"/>
              <c:y val="0.932010243277849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787281176"/>
        <c:crosses val="autoZero"/>
        <c:crossBetween val="midCat"/>
      </c:valAx>
      <c:valAx>
        <c:axId val="178728117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Probaility of Frenkel Pair Production</a:t>
                </a:r>
              </a:p>
            </c:rich>
          </c:tx>
          <c:layout>
            <c:manualLayout>
              <c:xMode val="edge"/>
              <c:yMode val="edge"/>
              <c:x val="0.00427350427350427"/>
              <c:y val="0.0704225352112676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787275416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300491284743"/>
          <c:y val="0.0381944444444444"/>
          <c:w val="0.830981559997308"/>
          <c:h val="0.815995039672538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squar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rand5!$C$3:$O$3</c:f>
              <c:numCache>
                <c:formatCode>General</c:formatCode>
                <c:ptCount val="13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  <c:pt idx="4">
                  <c:v>40.0</c:v>
                </c:pt>
                <c:pt idx="5">
                  <c:v>45.0</c:v>
                </c:pt>
                <c:pt idx="6">
                  <c:v>50.0</c:v>
                </c:pt>
                <c:pt idx="7">
                  <c:v>55.0</c:v>
                </c:pt>
                <c:pt idx="8">
                  <c:v>60.0</c:v>
                </c:pt>
                <c:pt idx="9">
                  <c:v>65.0</c:v>
                </c:pt>
                <c:pt idx="10">
                  <c:v>70.0</c:v>
                </c:pt>
                <c:pt idx="11">
                  <c:v>75.0</c:v>
                </c:pt>
                <c:pt idx="12">
                  <c:v>80.0</c:v>
                </c:pt>
              </c:numCache>
            </c:numRef>
          </c:xVal>
          <c:yVal>
            <c:numRef>
              <c:f>rand5!$C$104:$O$104</c:f>
              <c:numCache>
                <c:formatCode>General</c:formatCode>
                <c:ptCount val="13"/>
                <c:pt idx="0">
                  <c:v>0.1</c:v>
                </c:pt>
                <c:pt idx="1">
                  <c:v>0.29</c:v>
                </c:pt>
                <c:pt idx="2">
                  <c:v>0.53</c:v>
                </c:pt>
                <c:pt idx="3">
                  <c:v>0.64</c:v>
                </c:pt>
                <c:pt idx="4">
                  <c:v>0.61</c:v>
                </c:pt>
                <c:pt idx="5">
                  <c:v>0.52</c:v>
                </c:pt>
                <c:pt idx="6">
                  <c:v>0.5</c:v>
                </c:pt>
                <c:pt idx="7">
                  <c:v>0.54</c:v>
                </c:pt>
                <c:pt idx="8">
                  <c:v>0.54</c:v>
                </c:pt>
                <c:pt idx="9">
                  <c:v>0.69</c:v>
                </c:pt>
                <c:pt idx="10">
                  <c:v>0.73</c:v>
                </c:pt>
                <c:pt idx="11">
                  <c:v>0.79</c:v>
                </c:pt>
                <c:pt idx="12">
                  <c:v>0.88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rand5!$B$107:$L$107</c:f>
              <c:numCache>
                <c:formatCode>General</c:formatCode>
                <c:ptCount val="11"/>
                <c:pt idx="0">
                  <c:v>15.0</c:v>
                </c:pt>
                <c:pt idx="1">
                  <c:v>20.0</c:v>
                </c:pt>
                <c:pt idx="2">
                  <c:v>25.0</c:v>
                </c:pt>
                <c:pt idx="3">
                  <c:v>30.0</c:v>
                </c:pt>
                <c:pt idx="4">
                  <c:v>35.0</c:v>
                </c:pt>
                <c:pt idx="5">
                  <c:v>40.0</c:v>
                </c:pt>
                <c:pt idx="6">
                  <c:v>45.0</c:v>
                </c:pt>
                <c:pt idx="7">
                  <c:v>50.0</c:v>
                </c:pt>
                <c:pt idx="8">
                  <c:v>55.0</c:v>
                </c:pt>
                <c:pt idx="9">
                  <c:v>60.0</c:v>
                </c:pt>
                <c:pt idx="10">
                  <c:v>65.0</c:v>
                </c:pt>
              </c:numCache>
            </c:numRef>
          </c:xVal>
          <c:yVal>
            <c:numRef>
              <c:f>rand5!$B$208:$L$208</c:f>
              <c:numCache>
                <c:formatCode>General</c:formatCode>
                <c:ptCount val="11"/>
                <c:pt idx="0">
                  <c:v>0.09</c:v>
                </c:pt>
                <c:pt idx="1">
                  <c:v>0.3</c:v>
                </c:pt>
                <c:pt idx="2">
                  <c:v>0.57</c:v>
                </c:pt>
                <c:pt idx="3">
                  <c:v>0.64</c:v>
                </c:pt>
                <c:pt idx="4">
                  <c:v>0.67</c:v>
                </c:pt>
                <c:pt idx="5">
                  <c:v>0.67</c:v>
                </c:pt>
                <c:pt idx="6">
                  <c:v>0.67</c:v>
                </c:pt>
                <c:pt idx="7">
                  <c:v>0.7</c:v>
                </c:pt>
                <c:pt idx="8">
                  <c:v>0.79</c:v>
                </c:pt>
                <c:pt idx="9">
                  <c:v>0.81</c:v>
                </c:pt>
                <c:pt idx="10">
                  <c:v>0.94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7318120"/>
        <c:axId val="1787323688"/>
      </c:scatterChart>
      <c:valAx>
        <c:axId val="17873181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PKA Energy (eV)</a:t>
                </a:r>
              </a:p>
            </c:rich>
          </c:tx>
          <c:layout>
            <c:manualLayout>
              <c:xMode val="edge"/>
              <c:yMode val="edge"/>
              <c:x val="0.428398950131234"/>
              <c:y val="0.94074639107611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7323688"/>
        <c:crosses val="autoZero"/>
        <c:crossBetween val="midCat"/>
      </c:valAx>
      <c:valAx>
        <c:axId val="178732368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Probability of Frenkel Pair Production</a:t>
                </a:r>
              </a:p>
            </c:rich>
          </c:tx>
          <c:layout>
            <c:manualLayout>
              <c:xMode val="edge"/>
              <c:yMode val="edge"/>
              <c:x val="0.00462962962962963"/>
              <c:y val="0.064334536307961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731812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830599300087"/>
          <c:y val="0.0381944444444444"/>
          <c:w val="0.830451480023331"/>
          <c:h val="0.809050581225362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squar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rand7!$C$3:$S$3</c:f>
              <c:numCache>
                <c:formatCode>General</c:formatCode>
                <c:ptCount val="17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  <c:pt idx="9">
                  <c:v>75.0</c:v>
                </c:pt>
                <c:pt idx="10">
                  <c:v>80.0</c:v>
                </c:pt>
                <c:pt idx="11">
                  <c:v>85.0</c:v>
                </c:pt>
                <c:pt idx="12">
                  <c:v>90.0</c:v>
                </c:pt>
                <c:pt idx="13">
                  <c:v>95.0</c:v>
                </c:pt>
                <c:pt idx="14">
                  <c:v>100.0</c:v>
                </c:pt>
                <c:pt idx="15">
                  <c:v>105.0</c:v>
                </c:pt>
                <c:pt idx="16">
                  <c:v>110.0</c:v>
                </c:pt>
              </c:numCache>
            </c:numRef>
          </c:xVal>
          <c:yVal>
            <c:numRef>
              <c:f>rand7!$C$104:$S$104</c:f>
              <c:numCache>
                <c:formatCode>General</c:formatCode>
                <c:ptCount val="17"/>
                <c:pt idx="0">
                  <c:v>0.13265306122449</c:v>
                </c:pt>
                <c:pt idx="1">
                  <c:v>0.16</c:v>
                </c:pt>
                <c:pt idx="2">
                  <c:v>0.32</c:v>
                </c:pt>
                <c:pt idx="3">
                  <c:v>0.39</c:v>
                </c:pt>
                <c:pt idx="4">
                  <c:v>0.41</c:v>
                </c:pt>
                <c:pt idx="5">
                  <c:v>0.43</c:v>
                </c:pt>
                <c:pt idx="6">
                  <c:v>0.46</c:v>
                </c:pt>
                <c:pt idx="7">
                  <c:v>0.39</c:v>
                </c:pt>
                <c:pt idx="8">
                  <c:v>0.41</c:v>
                </c:pt>
                <c:pt idx="9">
                  <c:v>0.44</c:v>
                </c:pt>
                <c:pt idx="10">
                  <c:v>0.38</c:v>
                </c:pt>
                <c:pt idx="11">
                  <c:v>0.51</c:v>
                </c:pt>
                <c:pt idx="12">
                  <c:v>0.45</c:v>
                </c:pt>
                <c:pt idx="13">
                  <c:v>0.53</c:v>
                </c:pt>
                <c:pt idx="14">
                  <c:v>0.59</c:v>
                </c:pt>
                <c:pt idx="15">
                  <c:v>0.7</c:v>
                </c:pt>
                <c:pt idx="16">
                  <c:v>0.79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rand7!$B$107:$R$107</c:f>
              <c:numCache>
                <c:formatCode>General</c:formatCode>
                <c:ptCount val="17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  <c:pt idx="4">
                  <c:v>40.0</c:v>
                </c:pt>
                <c:pt idx="5">
                  <c:v>45.0</c:v>
                </c:pt>
                <c:pt idx="6">
                  <c:v>50.0</c:v>
                </c:pt>
                <c:pt idx="7">
                  <c:v>55.0</c:v>
                </c:pt>
                <c:pt idx="8">
                  <c:v>60.0</c:v>
                </c:pt>
                <c:pt idx="9">
                  <c:v>65.0</c:v>
                </c:pt>
                <c:pt idx="10">
                  <c:v>70.0</c:v>
                </c:pt>
                <c:pt idx="11">
                  <c:v>75.0</c:v>
                </c:pt>
                <c:pt idx="12">
                  <c:v>80.0</c:v>
                </c:pt>
                <c:pt idx="13">
                  <c:v>85.0</c:v>
                </c:pt>
                <c:pt idx="14">
                  <c:v>90.0</c:v>
                </c:pt>
                <c:pt idx="15">
                  <c:v>95.0</c:v>
                </c:pt>
                <c:pt idx="16">
                  <c:v>100.0</c:v>
                </c:pt>
              </c:numCache>
            </c:numRef>
          </c:xVal>
          <c:yVal>
            <c:numRef>
              <c:f>rand7!$B$208:$R$208</c:f>
              <c:numCache>
                <c:formatCode>General</c:formatCode>
                <c:ptCount val="17"/>
                <c:pt idx="0">
                  <c:v>0.015625</c:v>
                </c:pt>
                <c:pt idx="1">
                  <c:v>0.12</c:v>
                </c:pt>
                <c:pt idx="2">
                  <c:v>0.24</c:v>
                </c:pt>
                <c:pt idx="3">
                  <c:v>0.38</c:v>
                </c:pt>
                <c:pt idx="4">
                  <c:v>0.43</c:v>
                </c:pt>
                <c:pt idx="5">
                  <c:v>0.43</c:v>
                </c:pt>
                <c:pt idx="6">
                  <c:v>0.45</c:v>
                </c:pt>
                <c:pt idx="7">
                  <c:v>0.47</c:v>
                </c:pt>
                <c:pt idx="8">
                  <c:v>0.42</c:v>
                </c:pt>
                <c:pt idx="9">
                  <c:v>0.54</c:v>
                </c:pt>
                <c:pt idx="10">
                  <c:v>0.52</c:v>
                </c:pt>
                <c:pt idx="11">
                  <c:v>0.59</c:v>
                </c:pt>
                <c:pt idx="12">
                  <c:v>0.6</c:v>
                </c:pt>
                <c:pt idx="13">
                  <c:v>0.72</c:v>
                </c:pt>
                <c:pt idx="14">
                  <c:v>0.69</c:v>
                </c:pt>
                <c:pt idx="15">
                  <c:v>0.76</c:v>
                </c:pt>
                <c:pt idx="16">
                  <c:v>0.77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7368168"/>
        <c:axId val="1787373736"/>
      </c:scatterChart>
      <c:valAx>
        <c:axId val="17873681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PKA Energy (eV)</a:t>
                </a:r>
              </a:p>
            </c:rich>
          </c:tx>
          <c:layout>
            <c:manualLayout>
              <c:xMode val="edge"/>
              <c:yMode val="edge"/>
              <c:x val="0.422481590842811"/>
              <c:y val="0.94074639107611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7373736"/>
        <c:crosses val="autoZero"/>
        <c:crossBetween val="midCat"/>
      </c:valAx>
      <c:valAx>
        <c:axId val="1787373736"/>
        <c:scaling>
          <c:orientation val="minMax"/>
          <c:max val="1.0"/>
          <c:min val="0.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Probability of Frenkel Pair Production</a:t>
                </a:r>
              </a:p>
            </c:rich>
          </c:tx>
          <c:layout>
            <c:manualLayout>
              <c:xMode val="edge"/>
              <c:yMode val="edge"/>
              <c:x val="0.0"/>
              <c:y val="0.06430856299212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1787368168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8832932341791"/>
          <c:y val="0.0579881656804734"/>
          <c:w val="0.832449146981627"/>
          <c:h val="0.798034520652908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squar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rand8!$C$3:$Q$3</c:f>
              <c:numCache>
                <c:formatCode>General</c:formatCode>
                <c:ptCount val="15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  <c:pt idx="9">
                  <c:v>75.0</c:v>
                </c:pt>
                <c:pt idx="10">
                  <c:v>80.0</c:v>
                </c:pt>
                <c:pt idx="11">
                  <c:v>85.0</c:v>
                </c:pt>
                <c:pt idx="12">
                  <c:v>90.0</c:v>
                </c:pt>
                <c:pt idx="13">
                  <c:v>95.0</c:v>
                </c:pt>
                <c:pt idx="14">
                  <c:v>100.0</c:v>
                </c:pt>
              </c:numCache>
            </c:numRef>
          </c:xVal>
          <c:yVal>
            <c:numRef>
              <c:f>rand8!$C$104:$Q$104</c:f>
              <c:numCache>
                <c:formatCode>General</c:formatCode>
                <c:ptCount val="15"/>
                <c:pt idx="0">
                  <c:v>0.1</c:v>
                </c:pt>
                <c:pt idx="1">
                  <c:v>0.19</c:v>
                </c:pt>
                <c:pt idx="2">
                  <c:v>0.22</c:v>
                </c:pt>
                <c:pt idx="3">
                  <c:v>0.27</c:v>
                </c:pt>
                <c:pt idx="4">
                  <c:v>0.4</c:v>
                </c:pt>
                <c:pt idx="5">
                  <c:v>0.36</c:v>
                </c:pt>
                <c:pt idx="6">
                  <c:v>0.4</c:v>
                </c:pt>
                <c:pt idx="7">
                  <c:v>0.45</c:v>
                </c:pt>
                <c:pt idx="8">
                  <c:v>0.44</c:v>
                </c:pt>
                <c:pt idx="9">
                  <c:v>0.55</c:v>
                </c:pt>
                <c:pt idx="10">
                  <c:v>0.57</c:v>
                </c:pt>
                <c:pt idx="11">
                  <c:v>0.52</c:v>
                </c:pt>
                <c:pt idx="12">
                  <c:v>0.66</c:v>
                </c:pt>
                <c:pt idx="13">
                  <c:v>0.75</c:v>
                </c:pt>
                <c:pt idx="14">
                  <c:v>0.79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rand8!$C$107:$P$107</c:f>
              <c:numCache>
                <c:formatCode>General</c:formatCode>
                <c:ptCount val="14"/>
                <c:pt idx="0">
                  <c:v>25.0</c:v>
                </c:pt>
                <c:pt idx="1">
                  <c:v>30.0</c:v>
                </c:pt>
                <c:pt idx="2">
                  <c:v>35.0</c:v>
                </c:pt>
                <c:pt idx="3">
                  <c:v>40.0</c:v>
                </c:pt>
                <c:pt idx="4">
                  <c:v>45.0</c:v>
                </c:pt>
                <c:pt idx="5">
                  <c:v>50.0</c:v>
                </c:pt>
                <c:pt idx="6">
                  <c:v>55.0</c:v>
                </c:pt>
                <c:pt idx="7">
                  <c:v>60.0</c:v>
                </c:pt>
                <c:pt idx="8">
                  <c:v>65.0</c:v>
                </c:pt>
                <c:pt idx="9">
                  <c:v>70.0</c:v>
                </c:pt>
                <c:pt idx="10">
                  <c:v>75.0</c:v>
                </c:pt>
                <c:pt idx="11">
                  <c:v>80.0</c:v>
                </c:pt>
                <c:pt idx="12">
                  <c:v>85.0</c:v>
                </c:pt>
                <c:pt idx="13">
                  <c:v>90.0</c:v>
                </c:pt>
              </c:numCache>
            </c:numRef>
          </c:xVal>
          <c:yVal>
            <c:numRef>
              <c:f>rand8!$C$208:$P$208</c:f>
              <c:numCache>
                <c:formatCode>General</c:formatCode>
                <c:ptCount val="14"/>
                <c:pt idx="0">
                  <c:v>0.09375</c:v>
                </c:pt>
                <c:pt idx="1">
                  <c:v>0.22</c:v>
                </c:pt>
                <c:pt idx="2">
                  <c:v>0.36</c:v>
                </c:pt>
                <c:pt idx="3">
                  <c:v>0.37</c:v>
                </c:pt>
                <c:pt idx="4">
                  <c:v>0.359375</c:v>
                </c:pt>
                <c:pt idx="5">
                  <c:v>0.37</c:v>
                </c:pt>
                <c:pt idx="6">
                  <c:v>0.42</c:v>
                </c:pt>
                <c:pt idx="7">
                  <c:v>0.453125</c:v>
                </c:pt>
                <c:pt idx="8">
                  <c:v>0.53</c:v>
                </c:pt>
                <c:pt idx="9">
                  <c:v>0.5625</c:v>
                </c:pt>
                <c:pt idx="10">
                  <c:v>0.71</c:v>
                </c:pt>
                <c:pt idx="11">
                  <c:v>0.703125</c:v>
                </c:pt>
                <c:pt idx="12">
                  <c:v>0.75</c:v>
                </c:pt>
                <c:pt idx="13">
                  <c:v>0.890625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7410680"/>
        <c:axId val="1787416248"/>
      </c:scatterChart>
      <c:valAx>
        <c:axId val="17874106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PKA Energy (eV)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7416248"/>
        <c:crosses val="autoZero"/>
        <c:crossBetween val="midCat"/>
      </c:valAx>
      <c:valAx>
        <c:axId val="178741624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Probability of Frenkel Pair Production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741068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9601377952756"/>
          <c:y val="0.0230851951592124"/>
          <c:w val="0.839372995042287"/>
          <c:h val="0.828330325546694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squar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rand9!$C$3:$K$3</c:f>
              <c:numCache>
                <c:formatCode>General</c:formatCode>
                <c:ptCount val="9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</c:numCache>
            </c:numRef>
          </c:xVal>
          <c:yVal>
            <c:numRef>
              <c:f>rand9!$C$104:$K$104</c:f>
              <c:numCache>
                <c:formatCode>General</c:formatCode>
                <c:ptCount val="9"/>
                <c:pt idx="0">
                  <c:v>0.03125</c:v>
                </c:pt>
                <c:pt idx="1">
                  <c:v>0.171875</c:v>
                </c:pt>
                <c:pt idx="2">
                  <c:v>0.3</c:v>
                </c:pt>
                <c:pt idx="3">
                  <c:v>0.32</c:v>
                </c:pt>
                <c:pt idx="4">
                  <c:v>0.44</c:v>
                </c:pt>
                <c:pt idx="5">
                  <c:v>0.53</c:v>
                </c:pt>
                <c:pt idx="6">
                  <c:v>0.63</c:v>
                </c:pt>
                <c:pt idx="7">
                  <c:v>0.65</c:v>
                </c:pt>
                <c:pt idx="8">
                  <c:v>0.74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rand9!$C$107:$J$107</c:f>
              <c:numCache>
                <c:formatCode>General</c:formatCode>
                <c:ptCount val="8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</c:numCache>
            </c:numRef>
          </c:xVal>
          <c:yVal>
            <c:numRef>
              <c:f>rand9!$C$208:$J$208</c:f>
              <c:numCache>
                <c:formatCode>General</c:formatCode>
                <c:ptCount val="8"/>
                <c:pt idx="0">
                  <c:v>0.140625</c:v>
                </c:pt>
                <c:pt idx="1">
                  <c:v>0.3125</c:v>
                </c:pt>
                <c:pt idx="2">
                  <c:v>0.421875</c:v>
                </c:pt>
                <c:pt idx="3">
                  <c:v>0.4375</c:v>
                </c:pt>
                <c:pt idx="4">
                  <c:v>0.609375</c:v>
                </c:pt>
                <c:pt idx="5">
                  <c:v>0.6875</c:v>
                </c:pt>
                <c:pt idx="6">
                  <c:v>0.765625</c:v>
                </c:pt>
                <c:pt idx="7">
                  <c:v>0.75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7453048"/>
        <c:axId val="1787458616"/>
      </c:scatterChart>
      <c:valAx>
        <c:axId val="1787453048"/>
        <c:scaling>
          <c:orientation val="minMax"/>
          <c:min val="2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PKA Energy (eV)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7458616"/>
        <c:crosses val="autoZero"/>
        <c:crossBetween val="midCat"/>
      </c:valAx>
      <c:valAx>
        <c:axId val="1787458616"/>
        <c:scaling>
          <c:orientation val="minMax"/>
          <c:max val="1.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Probability of Frenkel Pair Production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7453048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993620589093"/>
          <c:y val="0.0573742268837877"/>
          <c:w val="0.828918051910178"/>
          <c:h val="0.801119736864021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squar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rand10!$B$3:$L$3</c:f>
              <c:numCache>
                <c:formatCode>General</c:formatCode>
                <c:ptCount val="11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  <c:pt idx="4">
                  <c:v>40.0</c:v>
                </c:pt>
                <c:pt idx="5">
                  <c:v>45.0</c:v>
                </c:pt>
                <c:pt idx="6">
                  <c:v>50.0</c:v>
                </c:pt>
                <c:pt idx="7">
                  <c:v>55.0</c:v>
                </c:pt>
                <c:pt idx="8">
                  <c:v>60.0</c:v>
                </c:pt>
                <c:pt idx="9">
                  <c:v>65.0</c:v>
                </c:pt>
                <c:pt idx="10">
                  <c:v>70.0</c:v>
                </c:pt>
              </c:numCache>
            </c:numRef>
          </c:xVal>
          <c:yVal>
            <c:numRef>
              <c:f>rand10!$B$104:$L$104</c:f>
              <c:numCache>
                <c:formatCode>General</c:formatCode>
                <c:ptCount val="11"/>
                <c:pt idx="0">
                  <c:v>0.05</c:v>
                </c:pt>
                <c:pt idx="1">
                  <c:v>0.23</c:v>
                </c:pt>
                <c:pt idx="2">
                  <c:v>0.42</c:v>
                </c:pt>
                <c:pt idx="3">
                  <c:v>0.43</c:v>
                </c:pt>
                <c:pt idx="4">
                  <c:v>0.51</c:v>
                </c:pt>
                <c:pt idx="5">
                  <c:v>0.55</c:v>
                </c:pt>
                <c:pt idx="6">
                  <c:v>0.49</c:v>
                </c:pt>
                <c:pt idx="7">
                  <c:v>0.61</c:v>
                </c:pt>
                <c:pt idx="8">
                  <c:v>0.71</c:v>
                </c:pt>
                <c:pt idx="9">
                  <c:v>0.77</c:v>
                </c:pt>
                <c:pt idx="10">
                  <c:v>0.85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rand10!$B$107:$K$107</c:f>
              <c:numCache>
                <c:formatCode>General</c:formatCode>
                <c:ptCount val="10"/>
                <c:pt idx="0">
                  <c:v>15.0</c:v>
                </c:pt>
                <c:pt idx="1">
                  <c:v>20.0</c:v>
                </c:pt>
                <c:pt idx="2">
                  <c:v>25.0</c:v>
                </c:pt>
                <c:pt idx="3">
                  <c:v>30.0</c:v>
                </c:pt>
                <c:pt idx="4">
                  <c:v>35.0</c:v>
                </c:pt>
                <c:pt idx="5">
                  <c:v>40.0</c:v>
                </c:pt>
                <c:pt idx="6">
                  <c:v>45.0</c:v>
                </c:pt>
                <c:pt idx="7">
                  <c:v>50.0</c:v>
                </c:pt>
                <c:pt idx="8">
                  <c:v>55.0</c:v>
                </c:pt>
                <c:pt idx="9">
                  <c:v>60.0</c:v>
                </c:pt>
              </c:numCache>
            </c:numRef>
          </c:xVal>
          <c:yVal>
            <c:numRef>
              <c:f>rand10!$B$208:$K$208</c:f>
              <c:numCache>
                <c:formatCode>General</c:formatCode>
                <c:ptCount val="10"/>
                <c:pt idx="0">
                  <c:v>0.015625</c:v>
                </c:pt>
                <c:pt idx="1">
                  <c:v>0.203125</c:v>
                </c:pt>
                <c:pt idx="2">
                  <c:v>0.328125</c:v>
                </c:pt>
                <c:pt idx="3">
                  <c:v>0.578125</c:v>
                </c:pt>
                <c:pt idx="4">
                  <c:v>0.625</c:v>
                </c:pt>
                <c:pt idx="5">
                  <c:v>0.59375</c:v>
                </c:pt>
                <c:pt idx="6">
                  <c:v>0.71875</c:v>
                </c:pt>
                <c:pt idx="7">
                  <c:v>0.796875</c:v>
                </c:pt>
                <c:pt idx="8">
                  <c:v>0.859375</c:v>
                </c:pt>
                <c:pt idx="9">
                  <c:v>0.859375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7496200"/>
        <c:axId val="1787501768"/>
      </c:scatterChart>
      <c:valAx>
        <c:axId val="1787496200"/>
        <c:scaling>
          <c:orientation val="minMax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PKA Energy (eV)</a:t>
                </a:r>
              </a:p>
            </c:rich>
          </c:tx>
          <c:layout>
            <c:manualLayout>
              <c:xMode val="edge"/>
              <c:yMode val="edge"/>
              <c:x val="0.43069082710815"/>
              <c:y val="0.93201024327784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7501768"/>
        <c:crosses val="autoZero"/>
        <c:crossBetween val="midCat"/>
      </c:valAx>
      <c:valAx>
        <c:axId val="178750176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Probability of Frenkel Pair Production</a:t>
                </a:r>
              </a:p>
            </c:rich>
          </c:tx>
          <c:layout>
            <c:manualLayout>
              <c:xMode val="edge"/>
              <c:yMode val="edge"/>
              <c:x val="0.00427350427350427"/>
              <c:y val="0.070422535211267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749620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163840096911"/>
          <c:y val="0.0495412879824668"/>
          <c:w val="0.847335958005249"/>
          <c:h val="0.812752679282567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none"/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rand2!$C$3:$H$3</c:f>
              <c:numCache>
                <c:formatCode>General</c:formatCode>
                <c:ptCount val="6"/>
                <c:pt idx="0">
                  <c:v>15.0</c:v>
                </c:pt>
                <c:pt idx="1">
                  <c:v>18.0</c:v>
                </c:pt>
                <c:pt idx="2">
                  <c:v>20.0</c:v>
                </c:pt>
                <c:pt idx="3">
                  <c:v>22.0</c:v>
                </c:pt>
                <c:pt idx="4">
                  <c:v>25.0</c:v>
                </c:pt>
                <c:pt idx="5">
                  <c:v>30.0</c:v>
                </c:pt>
              </c:numCache>
            </c:numRef>
          </c:xVal>
          <c:yVal>
            <c:numRef>
              <c:f>rand2!$C$68:$H$68</c:f>
              <c:numCache>
                <c:formatCode>General</c:formatCode>
                <c:ptCount val="6"/>
                <c:pt idx="0">
                  <c:v>0.03125</c:v>
                </c:pt>
                <c:pt idx="1">
                  <c:v>0.328125</c:v>
                </c:pt>
                <c:pt idx="2">
                  <c:v>0.40625</c:v>
                </c:pt>
                <c:pt idx="3">
                  <c:v>0.75</c:v>
                </c:pt>
                <c:pt idx="4">
                  <c:v>0.859375</c:v>
                </c:pt>
                <c:pt idx="5">
                  <c:v>1.0</c:v>
                </c:pt>
              </c:numCache>
            </c:numRef>
          </c:yVal>
          <c:smooth val="0"/>
        </c:ser>
        <c:ser>
          <c:idx val="2"/>
          <c:order val="1"/>
          <c:spPr>
            <a:ln w="47625">
              <a:noFill/>
            </a:ln>
          </c:spPr>
          <c:marker>
            <c:symbol val="none"/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rand2!$B$73:$G$73</c:f>
              <c:numCache>
                <c:formatCode>General</c:formatCode>
                <c:ptCount val="6"/>
                <c:pt idx="0">
                  <c:v>10.0</c:v>
                </c:pt>
                <c:pt idx="1">
                  <c:v>12.0</c:v>
                </c:pt>
                <c:pt idx="2">
                  <c:v>15.0</c:v>
                </c:pt>
                <c:pt idx="3">
                  <c:v>18.0</c:v>
                </c:pt>
                <c:pt idx="4">
                  <c:v>20.0</c:v>
                </c:pt>
                <c:pt idx="5">
                  <c:v>25.0</c:v>
                </c:pt>
              </c:numCache>
            </c:numRef>
          </c:xVal>
          <c:yVal>
            <c:numRef>
              <c:f>rand2!$B$174:$G$174</c:f>
              <c:numCache>
                <c:formatCode>General</c:formatCode>
                <c:ptCount val="6"/>
                <c:pt idx="0">
                  <c:v>0.0</c:v>
                </c:pt>
                <c:pt idx="1">
                  <c:v>0.08</c:v>
                </c:pt>
                <c:pt idx="2">
                  <c:v>0.28</c:v>
                </c:pt>
                <c:pt idx="3">
                  <c:v>0.65625</c:v>
                </c:pt>
                <c:pt idx="4">
                  <c:v>0.81</c:v>
                </c:pt>
                <c:pt idx="5">
                  <c:v>0.95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4890392"/>
        <c:axId val="1784884824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2"/>
                <c:spPr>
                  <a:ln w="47625">
                    <a:solidFill>
                      <a:schemeClr val="accent2"/>
                    </a:solidFill>
                  </a:ln>
                </c:spPr>
                <c:xVal>
                  <c:numRef>
                    <c:extLst>
                      <c:ext uri="{02D57815-91ED-43cb-92C2-25804820EDAC}">
                        <c15:formulaRef>
                          <c15:sqref>rand2!$B$3:$H$3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</c:v>
                      </c:pt>
                      <c:pt idx="1">
                        <c:v>15</c:v>
                      </c:pt>
                      <c:pt idx="2">
                        <c:v>18</c:v>
                      </c:pt>
                      <c:pt idx="3">
                        <c:v>20</c:v>
                      </c:pt>
                      <c:pt idx="4">
                        <c:v>22</c:v>
                      </c:pt>
                      <c:pt idx="5">
                        <c:v>25</c:v>
                      </c:pt>
                      <c:pt idx="6">
                        <c:v>30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rand2!$B$71:$H$71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0.5</c:v>
                      </c:pt>
                      <c:pt idx="1">
                        <c:v>0.5</c:v>
                      </c:pt>
                      <c:pt idx="2">
                        <c:v>0.5</c:v>
                      </c:pt>
                      <c:pt idx="3">
                        <c:v>0.5</c:v>
                      </c:pt>
                      <c:pt idx="4">
                        <c:v>0.5</c:v>
                      </c:pt>
                      <c:pt idx="5">
                        <c:v>0.5</c:v>
                      </c:pt>
                      <c:pt idx="6">
                        <c:v>0.5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1784890392"/>
        <c:scaling>
          <c:orientation val="minMax"/>
          <c:max val="40.0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PKA Energy (eV)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4884824"/>
        <c:crosses val="autoZero"/>
        <c:crossBetween val="midCat"/>
      </c:valAx>
      <c:valAx>
        <c:axId val="1784884824"/>
        <c:scaling>
          <c:orientation val="minMax"/>
          <c:max val="1.0"/>
          <c:min val="0.0"/>
        </c:scaling>
        <c:delete val="0"/>
        <c:axPos val="l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PRobability of Frenkel Pair Production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4890392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331911636045"/>
          <c:y val="0.0400866688538933"/>
          <c:w val="0.821884477981919"/>
          <c:h val="0.815584809711286"/>
        </c:manualLayout>
      </c:layout>
      <c:scatterChart>
        <c:scatterStyle val="lineMarker"/>
        <c:varyColors val="0"/>
        <c:ser>
          <c:idx val="2"/>
          <c:order val="0"/>
          <c:spPr>
            <a:ln w="47625">
              <a:noFill/>
            </a:ln>
          </c:spPr>
          <c:marker>
            <c:symbol val="triangle"/>
            <c:size val="7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trendline>
            <c:spPr>
              <a:ln w="19050">
                <a:solidFill>
                  <a:srgbClr val="00B050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rand1!$B$178:$H$178</c:f>
              <c:numCache>
                <c:formatCode>General</c:formatCode>
                <c:ptCount val="7"/>
                <c:pt idx="0">
                  <c:v>30.0</c:v>
                </c:pt>
                <c:pt idx="1">
                  <c:v>40.0</c:v>
                </c:pt>
                <c:pt idx="2">
                  <c:v>50.0</c:v>
                </c:pt>
                <c:pt idx="3">
                  <c:v>60.0</c:v>
                </c:pt>
                <c:pt idx="4">
                  <c:v>70.0</c:v>
                </c:pt>
                <c:pt idx="5">
                  <c:v>80.0</c:v>
                </c:pt>
                <c:pt idx="6">
                  <c:v>90.0</c:v>
                </c:pt>
              </c:numCache>
            </c:numRef>
          </c:xVal>
          <c:yVal>
            <c:numRef>
              <c:f>rand1!$B$243:$H$243</c:f>
              <c:numCache>
                <c:formatCode>General</c:formatCode>
                <c:ptCount val="7"/>
                <c:pt idx="0">
                  <c:v>0.125</c:v>
                </c:pt>
                <c:pt idx="1">
                  <c:v>0.328125</c:v>
                </c:pt>
                <c:pt idx="2">
                  <c:v>0.484375</c:v>
                </c:pt>
                <c:pt idx="3">
                  <c:v>0.484375</c:v>
                </c:pt>
                <c:pt idx="4">
                  <c:v>0.625</c:v>
                </c:pt>
                <c:pt idx="5">
                  <c:v>0.78125</c:v>
                </c:pt>
                <c:pt idx="6">
                  <c:v>0.84375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squar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rand1!$C$3:$O$3</c:f>
              <c:numCache>
                <c:formatCode>General</c:formatCode>
                <c:ptCount val="13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  <c:pt idx="9">
                  <c:v>75.0</c:v>
                </c:pt>
                <c:pt idx="10">
                  <c:v>80.0</c:v>
                </c:pt>
                <c:pt idx="11">
                  <c:v>85.0</c:v>
                </c:pt>
                <c:pt idx="12">
                  <c:v>90.0</c:v>
                </c:pt>
              </c:numCache>
            </c:numRef>
          </c:xVal>
          <c:yVal>
            <c:numRef>
              <c:f>rand1!$C$68:$O$68</c:f>
              <c:numCache>
                <c:formatCode>General</c:formatCode>
                <c:ptCount val="13"/>
                <c:pt idx="0">
                  <c:v>0.203125</c:v>
                </c:pt>
                <c:pt idx="1">
                  <c:v>0.25</c:v>
                </c:pt>
                <c:pt idx="2">
                  <c:v>0.25</c:v>
                </c:pt>
                <c:pt idx="3">
                  <c:v>0.28125</c:v>
                </c:pt>
                <c:pt idx="4">
                  <c:v>0.203125</c:v>
                </c:pt>
                <c:pt idx="5">
                  <c:v>0.3125</c:v>
                </c:pt>
                <c:pt idx="6">
                  <c:v>0.359375</c:v>
                </c:pt>
                <c:pt idx="7">
                  <c:v>0.359375</c:v>
                </c:pt>
                <c:pt idx="8">
                  <c:v>0.59375</c:v>
                </c:pt>
                <c:pt idx="9">
                  <c:v>0.65625</c:v>
                </c:pt>
                <c:pt idx="10">
                  <c:v>0.78125</c:v>
                </c:pt>
                <c:pt idx="11">
                  <c:v>0.703125</c:v>
                </c:pt>
                <c:pt idx="12">
                  <c:v>0.78125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7538584"/>
        <c:axId val="1787544152"/>
      </c:scatterChart>
      <c:valAx>
        <c:axId val="17875385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PKA Energy (eV)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7544152"/>
        <c:crosses val="autoZero"/>
        <c:crossBetween val="midCat"/>
      </c:valAx>
      <c:valAx>
        <c:axId val="1787544152"/>
        <c:scaling>
          <c:orientation val="minMax"/>
          <c:max val="1.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Probability of Frenkel Pair Production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7538584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331911636045"/>
          <c:y val="0.0400866688538933"/>
          <c:w val="0.821884477981919"/>
          <c:h val="0.815584809711286"/>
        </c:manualLayout>
      </c:layout>
      <c:scatterChart>
        <c:scatterStyle val="lineMarker"/>
        <c:varyColors val="0"/>
        <c:ser>
          <c:idx val="2"/>
          <c:order val="0"/>
          <c:spPr>
            <a:ln w="47625">
              <a:noFill/>
            </a:ln>
          </c:spPr>
          <c:marker>
            <c:symbol val="triangle"/>
            <c:size val="7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trendline>
            <c:spPr>
              <a:ln w="19050">
                <a:solidFill>
                  <a:srgbClr val="00B050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rand2!$B$178:$F$178</c:f>
              <c:numCache>
                <c:formatCode>General</c:formatCode>
                <c:ptCount val="5"/>
                <c:pt idx="0">
                  <c:v>12.5</c:v>
                </c:pt>
                <c:pt idx="1">
                  <c:v>15.0</c:v>
                </c:pt>
                <c:pt idx="2">
                  <c:v>17.5</c:v>
                </c:pt>
                <c:pt idx="3">
                  <c:v>20.0</c:v>
                </c:pt>
                <c:pt idx="4">
                  <c:v>22.5</c:v>
                </c:pt>
              </c:numCache>
            </c:numRef>
          </c:xVal>
          <c:yVal>
            <c:numRef>
              <c:f>rand2!$B$243:$F$243</c:f>
              <c:numCache>
                <c:formatCode>General</c:formatCode>
                <c:ptCount val="5"/>
                <c:pt idx="0">
                  <c:v>0.03125</c:v>
                </c:pt>
                <c:pt idx="1">
                  <c:v>0.25</c:v>
                </c:pt>
                <c:pt idx="2">
                  <c:v>0.46875</c:v>
                </c:pt>
                <c:pt idx="3">
                  <c:v>0.71875</c:v>
                </c:pt>
                <c:pt idx="4">
                  <c:v>0.84375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squar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rand2!$C$3:$H$3</c:f>
              <c:numCache>
                <c:formatCode>General</c:formatCode>
                <c:ptCount val="6"/>
                <c:pt idx="0">
                  <c:v>15.0</c:v>
                </c:pt>
                <c:pt idx="1">
                  <c:v>18.0</c:v>
                </c:pt>
                <c:pt idx="2">
                  <c:v>20.0</c:v>
                </c:pt>
                <c:pt idx="3">
                  <c:v>22.0</c:v>
                </c:pt>
                <c:pt idx="4">
                  <c:v>25.0</c:v>
                </c:pt>
                <c:pt idx="5">
                  <c:v>30.0</c:v>
                </c:pt>
              </c:numCache>
            </c:numRef>
          </c:xVal>
          <c:yVal>
            <c:numRef>
              <c:f>rand2!$C$68:$H$68</c:f>
              <c:numCache>
                <c:formatCode>General</c:formatCode>
                <c:ptCount val="6"/>
                <c:pt idx="0">
                  <c:v>0.03125</c:v>
                </c:pt>
                <c:pt idx="1">
                  <c:v>0.328125</c:v>
                </c:pt>
                <c:pt idx="2">
                  <c:v>0.40625</c:v>
                </c:pt>
                <c:pt idx="3">
                  <c:v>0.75</c:v>
                </c:pt>
                <c:pt idx="4">
                  <c:v>0.859375</c:v>
                </c:pt>
                <c:pt idx="5">
                  <c:v>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7580968"/>
        <c:axId val="1787586536"/>
      </c:scatterChart>
      <c:valAx>
        <c:axId val="17875809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PKA Energy (eV)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7586536"/>
        <c:crosses val="autoZero"/>
        <c:crossBetween val="midCat"/>
      </c:valAx>
      <c:valAx>
        <c:axId val="1787586536"/>
        <c:scaling>
          <c:orientation val="minMax"/>
          <c:max val="1.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Probability of Frenkel Pair Production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7580968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331911636045"/>
          <c:y val="0.0400866688538933"/>
          <c:w val="0.821884477981919"/>
          <c:h val="0.815584809711286"/>
        </c:manualLayout>
      </c:layout>
      <c:scatterChart>
        <c:scatterStyle val="lineMarker"/>
        <c:varyColors val="0"/>
        <c:ser>
          <c:idx val="2"/>
          <c:order val="0"/>
          <c:spPr>
            <a:ln w="47625">
              <a:noFill/>
            </a:ln>
          </c:spPr>
          <c:marker>
            <c:symbol val="triangle"/>
            <c:size val="7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trendline>
            <c:spPr>
              <a:ln w="19050">
                <a:solidFill>
                  <a:srgbClr val="00B050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rand3!$B$214:$H$214</c:f>
              <c:numCache>
                <c:formatCode>General</c:formatCode>
                <c:ptCount val="7"/>
                <c:pt idx="0">
                  <c:v>20.0</c:v>
                </c:pt>
                <c:pt idx="1">
                  <c:v>30.0</c:v>
                </c:pt>
                <c:pt idx="2">
                  <c:v>40.0</c:v>
                </c:pt>
                <c:pt idx="3">
                  <c:v>50.0</c:v>
                </c:pt>
                <c:pt idx="4">
                  <c:v>60.0</c:v>
                </c:pt>
                <c:pt idx="5">
                  <c:v>70.0</c:v>
                </c:pt>
                <c:pt idx="6">
                  <c:v>80.0</c:v>
                </c:pt>
              </c:numCache>
            </c:numRef>
          </c:xVal>
          <c:yVal>
            <c:numRef>
              <c:f>rand3!$B$279:$H$279</c:f>
              <c:numCache>
                <c:formatCode>General</c:formatCode>
                <c:ptCount val="7"/>
                <c:pt idx="0">
                  <c:v>0.296875</c:v>
                </c:pt>
                <c:pt idx="1">
                  <c:v>0.5</c:v>
                </c:pt>
                <c:pt idx="2">
                  <c:v>0.625</c:v>
                </c:pt>
                <c:pt idx="3">
                  <c:v>0.65625</c:v>
                </c:pt>
                <c:pt idx="4">
                  <c:v>0.625</c:v>
                </c:pt>
                <c:pt idx="5">
                  <c:v>0.75</c:v>
                </c:pt>
                <c:pt idx="6">
                  <c:v>0.875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squar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rand3!$B$3:$N$3</c:f>
              <c:numCache>
                <c:formatCode>General</c:formatCode>
                <c:ptCount val="13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  <c:pt idx="4">
                  <c:v>40.0</c:v>
                </c:pt>
                <c:pt idx="5">
                  <c:v>45.0</c:v>
                </c:pt>
                <c:pt idx="6">
                  <c:v>50.0</c:v>
                </c:pt>
                <c:pt idx="7">
                  <c:v>55.0</c:v>
                </c:pt>
                <c:pt idx="8">
                  <c:v>60.0</c:v>
                </c:pt>
                <c:pt idx="9">
                  <c:v>65.0</c:v>
                </c:pt>
                <c:pt idx="10">
                  <c:v>70.0</c:v>
                </c:pt>
                <c:pt idx="11">
                  <c:v>75.0</c:v>
                </c:pt>
                <c:pt idx="12">
                  <c:v>80.0</c:v>
                </c:pt>
              </c:numCache>
            </c:numRef>
          </c:xVal>
          <c:yVal>
            <c:numRef>
              <c:f>rand3!$B$104:$N$104</c:f>
              <c:numCache>
                <c:formatCode>General</c:formatCode>
                <c:ptCount val="13"/>
                <c:pt idx="0">
                  <c:v>0.08</c:v>
                </c:pt>
                <c:pt idx="1">
                  <c:v>0.34</c:v>
                </c:pt>
                <c:pt idx="2">
                  <c:v>0.5</c:v>
                </c:pt>
                <c:pt idx="3">
                  <c:v>0.58</c:v>
                </c:pt>
                <c:pt idx="4">
                  <c:v>0.59</c:v>
                </c:pt>
                <c:pt idx="5">
                  <c:v>0.55</c:v>
                </c:pt>
                <c:pt idx="6">
                  <c:v>0.54</c:v>
                </c:pt>
                <c:pt idx="7">
                  <c:v>0.48</c:v>
                </c:pt>
                <c:pt idx="8">
                  <c:v>0.6</c:v>
                </c:pt>
                <c:pt idx="9">
                  <c:v>0.64</c:v>
                </c:pt>
                <c:pt idx="10">
                  <c:v>0.73</c:v>
                </c:pt>
                <c:pt idx="11">
                  <c:v>0.8</c:v>
                </c:pt>
                <c:pt idx="12">
                  <c:v>0.89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7623864"/>
        <c:axId val="1787629432"/>
      </c:scatterChart>
      <c:valAx>
        <c:axId val="17876238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PKA Energy (eV)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7629432"/>
        <c:crosses val="autoZero"/>
        <c:crossBetween val="midCat"/>
      </c:valAx>
      <c:valAx>
        <c:axId val="178762943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Probability of Frenkel Pair Production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7623864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331911636045"/>
          <c:y val="0.0400866688538933"/>
          <c:w val="0.821884477981919"/>
          <c:h val="0.815584809711286"/>
        </c:manualLayout>
      </c:layout>
      <c:scatterChart>
        <c:scatterStyle val="lineMarker"/>
        <c:varyColors val="0"/>
        <c:ser>
          <c:idx val="2"/>
          <c:order val="0"/>
          <c:spPr>
            <a:ln w="47625">
              <a:noFill/>
            </a:ln>
          </c:spPr>
          <c:marker>
            <c:symbol val="triangle"/>
            <c:size val="7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trendline>
            <c:spPr>
              <a:ln w="19050">
                <a:solidFill>
                  <a:srgbClr val="00B050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rand4!$C$142:$G$142</c:f>
              <c:numCache>
                <c:formatCode>General</c:formatCode>
                <c:ptCount val="5"/>
                <c:pt idx="0">
                  <c:v>40.0</c:v>
                </c:pt>
                <c:pt idx="1">
                  <c:v>50.0</c:v>
                </c:pt>
                <c:pt idx="2">
                  <c:v>60.0</c:v>
                </c:pt>
                <c:pt idx="3">
                  <c:v>70.0</c:v>
                </c:pt>
                <c:pt idx="4">
                  <c:v>80.0</c:v>
                </c:pt>
              </c:numCache>
            </c:numRef>
          </c:xVal>
          <c:yVal>
            <c:numRef>
              <c:f>rand4!$C$207:$G$207</c:f>
              <c:numCache>
                <c:formatCode>General</c:formatCode>
                <c:ptCount val="5"/>
                <c:pt idx="0">
                  <c:v>0.078125</c:v>
                </c:pt>
                <c:pt idx="1">
                  <c:v>0.234375</c:v>
                </c:pt>
                <c:pt idx="2">
                  <c:v>0.46875</c:v>
                </c:pt>
                <c:pt idx="3">
                  <c:v>0.765625</c:v>
                </c:pt>
                <c:pt idx="4">
                  <c:v>0.875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squar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rand4!$D$3:$J$3</c:f>
              <c:numCache>
                <c:formatCode>General</c:formatCode>
                <c:ptCount val="7"/>
                <c:pt idx="0">
                  <c:v>40.0</c:v>
                </c:pt>
                <c:pt idx="1">
                  <c:v>45.0</c:v>
                </c:pt>
                <c:pt idx="2">
                  <c:v>50.0</c:v>
                </c:pt>
                <c:pt idx="3">
                  <c:v>55.0</c:v>
                </c:pt>
                <c:pt idx="4">
                  <c:v>60.0</c:v>
                </c:pt>
                <c:pt idx="5">
                  <c:v>65.0</c:v>
                </c:pt>
                <c:pt idx="6">
                  <c:v>70.0</c:v>
                </c:pt>
              </c:numCache>
            </c:numRef>
          </c:xVal>
          <c:yVal>
            <c:numRef>
              <c:f>rand4!$D$68:$J$68</c:f>
              <c:numCache>
                <c:formatCode>General</c:formatCode>
                <c:ptCount val="7"/>
                <c:pt idx="0">
                  <c:v>0.046875</c:v>
                </c:pt>
                <c:pt idx="1">
                  <c:v>0.15625</c:v>
                </c:pt>
                <c:pt idx="2">
                  <c:v>0.375</c:v>
                </c:pt>
                <c:pt idx="3">
                  <c:v>0.453125</c:v>
                </c:pt>
                <c:pt idx="4">
                  <c:v>0.625</c:v>
                </c:pt>
                <c:pt idx="5">
                  <c:v>0.75</c:v>
                </c:pt>
                <c:pt idx="6">
                  <c:v>0.875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7666200"/>
        <c:axId val="1787671768"/>
      </c:scatterChart>
      <c:valAx>
        <c:axId val="17876662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PKA Energy (eV)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7671768"/>
        <c:crosses val="autoZero"/>
        <c:crossBetween val="midCat"/>
      </c:valAx>
      <c:valAx>
        <c:axId val="178767176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Probability of Frenkel Pair Production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766620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331911636045"/>
          <c:y val="0.0400866688538933"/>
          <c:w val="0.821884477981919"/>
          <c:h val="0.815584809711286"/>
        </c:manualLayout>
      </c:layout>
      <c:scatterChart>
        <c:scatterStyle val="lineMarker"/>
        <c:varyColors val="0"/>
        <c:ser>
          <c:idx val="2"/>
          <c:order val="0"/>
          <c:spPr>
            <a:ln w="47625">
              <a:noFill/>
            </a:ln>
          </c:spPr>
          <c:marker>
            <c:symbol val="triangle"/>
            <c:size val="7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trendline>
            <c:spPr>
              <a:ln w="19050">
                <a:solidFill>
                  <a:srgbClr val="00B050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rand5!$B$212:$G$212</c:f>
              <c:numCache>
                <c:formatCode>General</c:formatCode>
                <c:ptCount val="6"/>
                <c:pt idx="0">
                  <c:v>20.0</c:v>
                </c:pt>
                <c:pt idx="1">
                  <c:v>30.0</c:v>
                </c:pt>
                <c:pt idx="2">
                  <c:v>40.0</c:v>
                </c:pt>
                <c:pt idx="3">
                  <c:v>50.0</c:v>
                </c:pt>
                <c:pt idx="4">
                  <c:v>60.0</c:v>
                </c:pt>
                <c:pt idx="5">
                  <c:v>70.0</c:v>
                </c:pt>
              </c:numCache>
            </c:numRef>
          </c:xVal>
          <c:yVal>
            <c:numRef>
              <c:f>rand5!$B$277:$G$277</c:f>
              <c:numCache>
                <c:formatCode>General</c:formatCode>
                <c:ptCount val="6"/>
                <c:pt idx="0">
                  <c:v>0.234375</c:v>
                </c:pt>
                <c:pt idx="1">
                  <c:v>0.515625</c:v>
                </c:pt>
                <c:pt idx="2">
                  <c:v>0.5625</c:v>
                </c:pt>
                <c:pt idx="3">
                  <c:v>0.609375</c:v>
                </c:pt>
                <c:pt idx="4">
                  <c:v>0.671875</c:v>
                </c:pt>
                <c:pt idx="5">
                  <c:v>0.78125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squar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rand5!$C$3:$O$3</c:f>
              <c:numCache>
                <c:formatCode>General</c:formatCode>
                <c:ptCount val="13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  <c:pt idx="4">
                  <c:v>40.0</c:v>
                </c:pt>
                <c:pt idx="5">
                  <c:v>45.0</c:v>
                </c:pt>
                <c:pt idx="6">
                  <c:v>50.0</c:v>
                </c:pt>
                <c:pt idx="7">
                  <c:v>55.0</c:v>
                </c:pt>
                <c:pt idx="8">
                  <c:v>60.0</c:v>
                </c:pt>
                <c:pt idx="9">
                  <c:v>65.0</c:v>
                </c:pt>
                <c:pt idx="10">
                  <c:v>70.0</c:v>
                </c:pt>
                <c:pt idx="11">
                  <c:v>75.0</c:v>
                </c:pt>
                <c:pt idx="12">
                  <c:v>80.0</c:v>
                </c:pt>
              </c:numCache>
            </c:numRef>
          </c:xVal>
          <c:yVal>
            <c:numRef>
              <c:f>rand5!$C$104:$O$104</c:f>
              <c:numCache>
                <c:formatCode>General</c:formatCode>
                <c:ptCount val="13"/>
                <c:pt idx="0">
                  <c:v>0.1</c:v>
                </c:pt>
                <c:pt idx="1">
                  <c:v>0.29</c:v>
                </c:pt>
                <c:pt idx="2">
                  <c:v>0.53</c:v>
                </c:pt>
                <c:pt idx="3">
                  <c:v>0.64</c:v>
                </c:pt>
                <c:pt idx="4">
                  <c:v>0.61</c:v>
                </c:pt>
                <c:pt idx="5">
                  <c:v>0.52</c:v>
                </c:pt>
                <c:pt idx="6">
                  <c:v>0.5</c:v>
                </c:pt>
                <c:pt idx="7">
                  <c:v>0.54</c:v>
                </c:pt>
                <c:pt idx="8">
                  <c:v>0.54</c:v>
                </c:pt>
                <c:pt idx="9">
                  <c:v>0.69</c:v>
                </c:pt>
                <c:pt idx="10">
                  <c:v>0.73</c:v>
                </c:pt>
                <c:pt idx="11">
                  <c:v>0.79</c:v>
                </c:pt>
                <c:pt idx="12">
                  <c:v>0.88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7709064"/>
        <c:axId val="1787714632"/>
      </c:scatterChart>
      <c:valAx>
        <c:axId val="17877090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PKA Energy (eV)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7714632"/>
        <c:crosses val="autoZero"/>
        <c:crossBetween val="midCat"/>
      </c:valAx>
      <c:valAx>
        <c:axId val="178771463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Probability of Frenkel Pair Production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7709064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331911636045"/>
          <c:y val="0.0400866688538933"/>
          <c:w val="0.821884477981919"/>
          <c:h val="0.815584809711286"/>
        </c:manualLayout>
      </c:layout>
      <c:scatterChart>
        <c:scatterStyle val="lineMarker"/>
        <c:varyColors val="0"/>
        <c:ser>
          <c:idx val="2"/>
          <c:order val="0"/>
          <c:spPr>
            <a:ln w="47625">
              <a:noFill/>
            </a:ln>
          </c:spPr>
          <c:marker>
            <c:symbol val="triangle"/>
            <c:size val="7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trendline>
            <c:spPr>
              <a:ln w="19050">
                <a:solidFill>
                  <a:srgbClr val="00B050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rand6!$B$176:$F$176</c:f>
              <c:numCache>
                <c:formatCode>General</c:formatCode>
                <c:ptCount val="5"/>
                <c:pt idx="0">
                  <c:v>30.0</c:v>
                </c:pt>
                <c:pt idx="1">
                  <c:v>40.0</c:v>
                </c:pt>
                <c:pt idx="2">
                  <c:v>50.0</c:v>
                </c:pt>
                <c:pt idx="3">
                  <c:v>60.0</c:v>
                </c:pt>
                <c:pt idx="4">
                  <c:v>70.0</c:v>
                </c:pt>
              </c:numCache>
            </c:numRef>
          </c:xVal>
          <c:yVal>
            <c:numRef>
              <c:f>rand6!$B$241:$F$241</c:f>
              <c:numCache>
                <c:formatCode>General</c:formatCode>
                <c:ptCount val="5"/>
                <c:pt idx="0">
                  <c:v>0.109375</c:v>
                </c:pt>
                <c:pt idx="1">
                  <c:v>0.359375</c:v>
                </c:pt>
                <c:pt idx="2">
                  <c:v>0.46875</c:v>
                </c:pt>
                <c:pt idx="3">
                  <c:v>0.78125</c:v>
                </c:pt>
                <c:pt idx="4">
                  <c:v>0.936507936507936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square"/>
            <c:size val="5"/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rand6!$C$3:$K$3</c:f>
              <c:numCache>
                <c:formatCode>General</c:formatCode>
                <c:ptCount val="9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</c:numCache>
            </c:numRef>
          </c:xVal>
          <c:yVal>
            <c:numRef>
              <c:f>rand6!$C$68:$K$68</c:f>
              <c:numCache>
                <c:formatCode>General</c:formatCode>
                <c:ptCount val="9"/>
                <c:pt idx="0">
                  <c:v>0.140625</c:v>
                </c:pt>
                <c:pt idx="1">
                  <c:v>0.296875</c:v>
                </c:pt>
                <c:pt idx="2">
                  <c:v>0.328125</c:v>
                </c:pt>
                <c:pt idx="3">
                  <c:v>0.46875</c:v>
                </c:pt>
                <c:pt idx="4">
                  <c:v>0.515625</c:v>
                </c:pt>
                <c:pt idx="5">
                  <c:v>0.65625</c:v>
                </c:pt>
                <c:pt idx="6">
                  <c:v>0.609375</c:v>
                </c:pt>
                <c:pt idx="7">
                  <c:v>0.765625</c:v>
                </c:pt>
                <c:pt idx="8">
                  <c:v>0.84375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7751128"/>
        <c:axId val="1787756696"/>
      </c:scatterChart>
      <c:valAx>
        <c:axId val="17877511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PKA Energy (eV)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7756696"/>
        <c:crosses val="autoZero"/>
        <c:crossBetween val="midCat"/>
      </c:valAx>
      <c:valAx>
        <c:axId val="1787756696"/>
        <c:scaling>
          <c:orientation val="minMax"/>
          <c:max val="1.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Probability of Frenkel Pair Production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7751128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331911636045"/>
          <c:y val="0.0400866688538933"/>
          <c:w val="0.821884477981919"/>
          <c:h val="0.815584809711286"/>
        </c:manualLayout>
      </c:layout>
      <c:scatterChart>
        <c:scatterStyle val="lineMarker"/>
        <c:varyColors val="0"/>
        <c:ser>
          <c:idx val="2"/>
          <c:order val="0"/>
          <c:spPr>
            <a:ln w="47625">
              <a:noFill/>
            </a:ln>
          </c:spPr>
          <c:marker>
            <c:symbol val="triangle"/>
            <c:size val="7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trendline>
            <c:spPr>
              <a:ln w="19050">
                <a:solidFill>
                  <a:srgbClr val="00B050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rand7!$B$212:$H$212</c:f>
              <c:numCache>
                <c:formatCode>General</c:formatCode>
                <c:ptCount val="7"/>
                <c:pt idx="0">
                  <c:v>30.0</c:v>
                </c:pt>
                <c:pt idx="1">
                  <c:v>40.0</c:v>
                </c:pt>
                <c:pt idx="2">
                  <c:v>50.0</c:v>
                </c:pt>
                <c:pt idx="3">
                  <c:v>60.0</c:v>
                </c:pt>
                <c:pt idx="4">
                  <c:v>70.0</c:v>
                </c:pt>
                <c:pt idx="5">
                  <c:v>80.0</c:v>
                </c:pt>
                <c:pt idx="6">
                  <c:v>90.0</c:v>
                </c:pt>
              </c:numCache>
            </c:numRef>
          </c:xVal>
          <c:yVal>
            <c:numRef>
              <c:f>rand7!$B$277:$H$277</c:f>
              <c:numCache>
                <c:formatCode>General</c:formatCode>
                <c:ptCount val="7"/>
                <c:pt idx="0">
                  <c:v>0.171875</c:v>
                </c:pt>
                <c:pt idx="1">
                  <c:v>0.4375</c:v>
                </c:pt>
                <c:pt idx="2">
                  <c:v>0.421875</c:v>
                </c:pt>
                <c:pt idx="3">
                  <c:v>0.453125</c:v>
                </c:pt>
                <c:pt idx="4">
                  <c:v>0.53125</c:v>
                </c:pt>
                <c:pt idx="5">
                  <c:v>0.640625</c:v>
                </c:pt>
                <c:pt idx="6">
                  <c:v>0.703125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square"/>
            <c:size val="5"/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rand7!$C$3:$S$3</c:f>
              <c:numCache>
                <c:formatCode>General</c:formatCode>
                <c:ptCount val="17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  <c:pt idx="9">
                  <c:v>75.0</c:v>
                </c:pt>
                <c:pt idx="10">
                  <c:v>80.0</c:v>
                </c:pt>
                <c:pt idx="11">
                  <c:v>85.0</c:v>
                </c:pt>
                <c:pt idx="12">
                  <c:v>90.0</c:v>
                </c:pt>
                <c:pt idx="13">
                  <c:v>95.0</c:v>
                </c:pt>
                <c:pt idx="14">
                  <c:v>100.0</c:v>
                </c:pt>
                <c:pt idx="15">
                  <c:v>105.0</c:v>
                </c:pt>
                <c:pt idx="16">
                  <c:v>110.0</c:v>
                </c:pt>
              </c:numCache>
            </c:numRef>
          </c:xVal>
          <c:yVal>
            <c:numRef>
              <c:f>rand7!$C$104:$S$104</c:f>
              <c:numCache>
                <c:formatCode>General</c:formatCode>
                <c:ptCount val="17"/>
                <c:pt idx="0">
                  <c:v>0.13265306122449</c:v>
                </c:pt>
                <c:pt idx="1">
                  <c:v>0.16</c:v>
                </c:pt>
                <c:pt idx="2">
                  <c:v>0.32</c:v>
                </c:pt>
                <c:pt idx="3">
                  <c:v>0.39</c:v>
                </c:pt>
                <c:pt idx="4">
                  <c:v>0.41</c:v>
                </c:pt>
                <c:pt idx="5">
                  <c:v>0.43</c:v>
                </c:pt>
                <c:pt idx="6">
                  <c:v>0.46</c:v>
                </c:pt>
                <c:pt idx="7">
                  <c:v>0.39</c:v>
                </c:pt>
                <c:pt idx="8">
                  <c:v>0.41</c:v>
                </c:pt>
                <c:pt idx="9">
                  <c:v>0.44</c:v>
                </c:pt>
                <c:pt idx="10">
                  <c:v>0.38</c:v>
                </c:pt>
                <c:pt idx="11">
                  <c:v>0.51</c:v>
                </c:pt>
                <c:pt idx="12">
                  <c:v>0.45</c:v>
                </c:pt>
                <c:pt idx="13">
                  <c:v>0.53</c:v>
                </c:pt>
                <c:pt idx="14">
                  <c:v>0.59</c:v>
                </c:pt>
                <c:pt idx="15">
                  <c:v>0.7</c:v>
                </c:pt>
                <c:pt idx="16">
                  <c:v>0.79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7793624"/>
        <c:axId val="1787799192"/>
      </c:scatterChart>
      <c:valAx>
        <c:axId val="178779362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PKA Energy (eV)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7799192"/>
        <c:crosses val="autoZero"/>
        <c:crossBetween val="midCat"/>
      </c:valAx>
      <c:valAx>
        <c:axId val="1787799192"/>
        <c:scaling>
          <c:orientation val="minMax"/>
          <c:max val="1.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Probability of Frenkel Pair Production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7793624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331911636045"/>
          <c:y val="0.0400866688538933"/>
          <c:w val="0.821884477981919"/>
          <c:h val="0.815584809711286"/>
        </c:manualLayout>
      </c:layout>
      <c:scatterChart>
        <c:scatterStyle val="lineMarker"/>
        <c:varyColors val="0"/>
        <c:ser>
          <c:idx val="2"/>
          <c:order val="0"/>
          <c:spPr>
            <a:ln w="47625">
              <a:noFill/>
            </a:ln>
          </c:spPr>
          <c:marker>
            <c:symbol val="triangle"/>
            <c:size val="7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trendline>
            <c:spPr>
              <a:ln w="19050">
                <a:solidFill>
                  <a:srgbClr val="00B050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rand8!$B$212:$H$212</c:f>
              <c:numCache>
                <c:formatCode>General</c:formatCode>
                <c:ptCount val="7"/>
                <c:pt idx="0">
                  <c:v>30.0</c:v>
                </c:pt>
                <c:pt idx="1">
                  <c:v>40.0</c:v>
                </c:pt>
                <c:pt idx="2">
                  <c:v>50.0</c:v>
                </c:pt>
                <c:pt idx="3">
                  <c:v>60.0</c:v>
                </c:pt>
                <c:pt idx="4">
                  <c:v>70.0</c:v>
                </c:pt>
                <c:pt idx="5">
                  <c:v>80.0</c:v>
                </c:pt>
                <c:pt idx="6">
                  <c:v>90.0</c:v>
                </c:pt>
              </c:numCache>
            </c:numRef>
          </c:xVal>
          <c:yVal>
            <c:numRef>
              <c:f>rand8!$B$277:$H$277</c:f>
              <c:numCache>
                <c:formatCode>General</c:formatCode>
                <c:ptCount val="7"/>
                <c:pt idx="0">
                  <c:v>0.21875</c:v>
                </c:pt>
                <c:pt idx="1">
                  <c:v>0.390625</c:v>
                </c:pt>
                <c:pt idx="2">
                  <c:v>0.40625</c:v>
                </c:pt>
                <c:pt idx="3">
                  <c:v>0.484375</c:v>
                </c:pt>
                <c:pt idx="4">
                  <c:v>0.59375</c:v>
                </c:pt>
                <c:pt idx="5">
                  <c:v>0.671875</c:v>
                </c:pt>
                <c:pt idx="6">
                  <c:v>0.734375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square"/>
            <c:size val="5"/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rand8!$C$3:$Q$3</c:f>
              <c:numCache>
                <c:formatCode>General</c:formatCode>
                <c:ptCount val="15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  <c:pt idx="9">
                  <c:v>75.0</c:v>
                </c:pt>
                <c:pt idx="10">
                  <c:v>80.0</c:v>
                </c:pt>
                <c:pt idx="11">
                  <c:v>85.0</c:v>
                </c:pt>
                <c:pt idx="12">
                  <c:v>90.0</c:v>
                </c:pt>
                <c:pt idx="13">
                  <c:v>95.0</c:v>
                </c:pt>
                <c:pt idx="14">
                  <c:v>100.0</c:v>
                </c:pt>
              </c:numCache>
            </c:numRef>
          </c:xVal>
          <c:yVal>
            <c:numRef>
              <c:f>rand8!$C$104:$Q$104</c:f>
              <c:numCache>
                <c:formatCode>General</c:formatCode>
                <c:ptCount val="15"/>
                <c:pt idx="0">
                  <c:v>0.1</c:v>
                </c:pt>
                <c:pt idx="1">
                  <c:v>0.19</c:v>
                </c:pt>
                <c:pt idx="2">
                  <c:v>0.22</c:v>
                </c:pt>
                <c:pt idx="3">
                  <c:v>0.27</c:v>
                </c:pt>
                <c:pt idx="4">
                  <c:v>0.4</c:v>
                </c:pt>
                <c:pt idx="5">
                  <c:v>0.36</c:v>
                </c:pt>
                <c:pt idx="6">
                  <c:v>0.4</c:v>
                </c:pt>
                <c:pt idx="7">
                  <c:v>0.45</c:v>
                </c:pt>
                <c:pt idx="8">
                  <c:v>0.44</c:v>
                </c:pt>
                <c:pt idx="9">
                  <c:v>0.55</c:v>
                </c:pt>
                <c:pt idx="10">
                  <c:v>0.57</c:v>
                </c:pt>
                <c:pt idx="11">
                  <c:v>0.52</c:v>
                </c:pt>
                <c:pt idx="12">
                  <c:v>0.66</c:v>
                </c:pt>
                <c:pt idx="13">
                  <c:v>0.75</c:v>
                </c:pt>
                <c:pt idx="14">
                  <c:v>0.79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7066952"/>
        <c:axId val="1787061384"/>
      </c:scatterChart>
      <c:valAx>
        <c:axId val="17870669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PKA Energy (eV)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7061384"/>
        <c:crosses val="autoZero"/>
        <c:crossBetween val="midCat"/>
      </c:valAx>
      <c:valAx>
        <c:axId val="1787061384"/>
        <c:scaling>
          <c:orientation val="minMax"/>
          <c:max val="1.0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Probability of Frenkel Pair Production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7066952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331911636045"/>
          <c:y val="0.0400866688538933"/>
          <c:w val="0.821884477981919"/>
          <c:h val="0.815584809711286"/>
        </c:manualLayout>
      </c:layout>
      <c:scatterChart>
        <c:scatterStyle val="lineMarker"/>
        <c:varyColors val="0"/>
        <c:ser>
          <c:idx val="2"/>
          <c:order val="0"/>
          <c:spPr>
            <a:ln w="47625">
              <a:noFill/>
            </a:ln>
          </c:spPr>
          <c:marker>
            <c:symbol val="triangle"/>
            <c:size val="7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trendline>
            <c:spPr>
              <a:ln w="19050">
                <a:solidFill>
                  <a:srgbClr val="00B050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rand9!$B$212:$F$212</c:f>
              <c:numCache>
                <c:formatCode>General</c:formatCode>
                <c:ptCount val="5"/>
                <c:pt idx="0">
                  <c:v>30.0</c:v>
                </c:pt>
                <c:pt idx="1">
                  <c:v>40.0</c:v>
                </c:pt>
                <c:pt idx="2">
                  <c:v>50.0</c:v>
                </c:pt>
                <c:pt idx="3">
                  <c:v>60.0</c:v>
                </c:pt>
                <c:pt idx="4">
                  <c:v>70.0</c:v>
                </c:pt>
              </c:numCache>
            </c:numRef>
          </c:xVal>
          <c:yVal>
            <c:numRef>
              <c:f>rand9!$B$277:$F$277</c:f>
              <c:numCache>
                <c:formatCode>General</c:formatCode>
                <c:ptCount val="5"/>
                <c:pt idx="0">
                  <c:v>0.109375</c:v>
                </c:pt>
                <c:pt idx="1">
                  <c:v>0.421875</c:v>
                </c:pt>
                <c:pt idx="2">
                  <c:v>0.65625</c:v>
                </c:pt>
                <c:pt idx="3">
                  <c:v>0.796875</c:v>
                </c:pt>
                <c:pt idx="4">
                  <c:v>0.90625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square"/>
            <c:size val="5"/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rand9!$C$3:$K$3</c:f>
              <c:numCache>
                <c:formatCode>General</c:formatCode>
                <c:ptCount val="9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</c:numCache>
            </c:numRef>
          </c:xVal>
          <c:yVal>
            <c:numRef>
              <c:f>rand9!$C$104:$K$104</c:f>
              <c:numCache>
                <c:formatCode>General</c:formatCode>
                <c:ptCount val="9"/>
                <c:pt idx="0">
                  <c:v>0.03125</c:v>
                </c:pt>
                <c:pt idx="1">
                  <c:v>0.171875</c:v>
                </c:pt>
                <c:pt idx="2">
                  <c:v>0.3</c:v>
                </c:pt>
                <c:pt idx="3">
                  <c:v>0.32</c:v>
                </c:pt>
                <c:pt idx="4">
                  <c:v>0.44</c:v>
                </c:pt>
                <c:pt idx="5">
                  <c:v>0.53</c:v>
                </c:pt>
                <c:pt idx="6">
                  <c:v>0.63</c:v>
                </c:pt>
                <c:pt idx="7">
                  <c:v>0.65</c:v>
                </c:pt>
                <c:pt idx="8">
                  <c:v>0.74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7025096"/>
        <c:axId val="1787019528"/>
      </c:scatterChart>
      <c:valAx>
        <c:axId val="17870250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PKA Energy (eV)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7019528"/>
        <c:crosses val="autoZero"/>
        <c:crossBetween val="midCat"/>
      </c:valAx>
      <c:valAx>
        <c:axId val="178701952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Probability of Frenkel Pair Production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7025096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331911636045"/>
          <c:y val="0.0400866688538933"/>
          <c:w val="0.821884477981919"/>
          <c:h val="0.815584809711286"/>
        </c:manualLayout>
      </c:layout>
      <c:scatterChart>
        <c:scatterStyle val="lineMarker"/>
        <c:varyColors val="0"/>
        <c:ser>
          <c:idx val="2"/>
          <c:order val="0"/>
          <c:spPr>
            <a:ln w="47625">
              <a:noFill/>
            </a:ln>
          </c:spPr>
          <c:marker>
            <c:symbol val="triangle"/>
            <c:size val="7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trendline>
            <c:spPr>
              <a:ln w="19050">
                <a:solidFill>
                  <a:srgbClr val="00B050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rand10!$B$212:$F$212</c:f>
              <c:numCache>
                <c:formatCode>General</c:formatCode>
                <c:ptCount val="5"/>
                <c:pt idx="0">
                  <c:v>30.0</c:v>
                </c:pt>
                <c:pt idx="1">
                  <c:v>40.0</c:v>
                </c:pt>
                <c:pt idx="2">
                  <c:v>50.0</c:v>
                </c:pt>
                <c:pt idx="3">
                  <c:v>60.0</c:v>
                </c:pt>
                <c:pt idx="4">
                  <c:v>70.0</c:v>
                </c:pt>
              </c:numCache>
            </c:numRef>
          </c:xVal>
          <c:yVal>
            <c:numRef>
              <c:f>rand10!$B$277:$F$277</c:f>
              <c:numCache>
                <c:formatCode>General</c:formatCode>
                <c:ptCount val="5"/>
                <c:pt idx="0">
                  <c:v>0.109375</c:v>
                </c:pt>
                <c:pt idx="1">
                  <c:v>0.21875</c:v>
                </c:pt>
                <c:pt idx="2">
                  <c:v>0.390625</c:v>
                </c:pt>
                <c:pt idx="3">
                  <c:v>0.59375</c:v>
                </c:pt>
                <c:pt idx="4">
                  <c:v>0.859375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square"/>
            <c:size val="5"/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rand10!$B$3:$L$3</c:f>
              <c:numCache>
                <c:formatCode>General</c:formatCode>
                <c:ptCount val="11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  <c:pt idx="4">
                  <c:v>40.0</c:v>
                </c:pt>
                <c:pt idx="5">
                  <c:v>45.0</c:v>
                </c:pt>
                <c:pt idx="6">
                  <c:v>50.0</c:v>
                </c:pt>
                <c:pt idx="7">
                  <c:v>55.0</c:v>
                </c:pt>
                <c:pt idx="8">
                  <c:v>60.0</c:v>
                </c:pt>
                <c:pt idx="9">
                  <c:v>65.0</c:v>
                </c:pt>
                <c:pt idx="10">
                  <c:v>70.0</c:v>
                </c:pt>
              </c:numCache>
            </c:numRef>
          </c:xVal>
          <c:yVal>
            <c:numRef>
              <c:f>rand10!$B$104:$L$104</c:f>
              <c:numCache>
                <c:formatCode>General</c:formatCode>
                <c:ptCount val="11"/>
                <c:pt idx="0">
                  <c:v>0.05</c:v>
                </c:pt>
                <c:pt idx="1">
                  <c:v>0.23</c:v>
                </c:pt>
                <c:pt idx="2">
                  <c:v>0.42</c:v>
                </c:pt>
                <c:pt idx="3">
                  <c:v>0.43</c:v>
                </c:pt>
                <c:pt idx="4">
                  <c:v>0.51</c:v>
                </c:pt>
                <c:pt idx="5">
                  <c:v>0.55</c:v>
                </c:pt>
                <c:pt idx="6">
                  <c:v>0.49</c:v>
                </c:pt>
                <c:pt idx="7">
                  <c:v>0.61</c:v>
                </c:pt>
                <c:pt idx="8">
                  <c:v>0.71</c:v>
                </c:pt>
                <c:pt idx="9">
                  <c:v>0.77</c:v>
                </c:pt>
                <c:pt idx="10">
                  <c:v>0.85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6982568"/>
        <c:axId val="1786977000"/>
      </c:scatterChart>
      <c:valAx>
        <c:axId val="178698256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PKA Energy (eV)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6977000"/>
        <c:crosses val="autoZero"/>
        <c:crossBetween val="midCat"/>
      </c:valAx>
      <c:valAx>
        <c:axId val="1786977000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Probability of Frenkel Pair Production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6982568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50676357763"/>
          <c:y val="0.0546532144216997"/>
          <c:w val="0.830775287704422"/>
          <c:h val="0.795873451157914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squar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rand3!$B$3:$N$3</c:f>
              <c:numCache>
                <c:formatCode>General</c:formatCode>
                <c:ptCount val="13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  <c:pt idx="4">
                  <c:v>40.0</c:v>
                </c:pt>
                <c:pt idx="5">
                  <c:v>45.0</c:v>
                </c:pt>
                <c:pt idx="6">
                  <c:v>50.0</c:v>
                </c:pt>
                <c:pt idx="7">
                  <c:v>55.0</c:v>
                </c:pt>
                <c:pt idx="8">
                  <c:v>60.0</c:v>
                </c:pt>
                <c:pt idx="9">
                  <c:v>65.0</c:v>
                </c:pt>
                <c:pt idx="10">
                  <c:v>70.0</c:v>
                </c:pt>
                <c:pt idx="11">
                  <c:v>75.0</c:v>
                </c:pt>
                <c:pt idx="12">
                  <c:v>80.0</c:v>
                </c:pt>
              </c:numCache>
            </c:numRef>
          </c:xVal>
          <c:yVal>
            <c:numRef>
              <c:f>rand3!$B$104:$N$104</c:f>
              <c:numCache>
                <c:formatCode>General</c:formatCode>
                <c:ptCount val="13"/>
                <c:pt idx="0">
                  <c:v>0.08</c:v>
                </c:pt>
                <c:pt idx="1">
                  <c:v>0.34</c:v>
                </c:pt>
                <c:pt idx="2">
                  <c:v>0.5</c:v>
                </c:pt>
                <c:pt idx="3">
                  <c:v>0.58</c:v>
                </c:pt>
                <c:pt idx="4">
                  <c:v>0.59</c:v>
                </c:pt>
                <c:pt idx="5">
                  <c:v>0.55</c:v>
                </c:pt>
                <c:pt idx="6">
                  <c:v>0.54</c:v>
                </c:pt>
                <c:pt idx="7">
                  <c:v>0.48</c:v>
                </c:pt>
                <c:pt idx="8">
                  <c:v>0.6</c:v>
                </c:pt>
                <c:pt idx="9">
                  <c:v>0.64</c:v>
                </c:pt>
                <c:pt idx="10">
                  <c:v>0.73</c:v>
                </c:pt>
                <c:pt idx="11">
                  <c:v>0.8</c:v>
                </c:pt>
                <c:pt idx="12">
                  <c:v>0.89</c:v>
                </c:pt>
              </c:numCache>
            </c:numRef>
          </c:yVal>
          <c:smooth val="0"/>
        </c:ser>
        <c:ser>
          <c:idx val="2"/>
          <c:order val="1"/>
          <c:spPr>
            <a:ln w="47625">
              <a:noFill/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rand3!$B$109:$M$109</c:f>
              <c:numCache>
                <c:formatCode>General</c:formatCode>
                <c:ptCount val="12"/>
                <c:pt idx="0">
                  <c:v>15.0</c:v>
                </c:pt>
                <c:pt idx="1">
                  <c:v>20.0</c:v>
                </c:pt>
                <c:pt idx="2">
                  <c:v>25.0</c:v>
                </c:pt>
                <c:pt idx="3">
                  <c:v>30.0</c:v>
                </c:pt>
                <c:pt idx="4">
                  <c:v>35.0</c:v>
                </c:pt>
                <c:pt idx="5">
                  <c:v>40.0</c:v>
                </c:pt>
                <c:pt idx="6">
                  <c:v>45.0</c:v>
                </c:pt>
                <c:pt idx="7">
                  <c:v>50.0</c:v>
                </c:pt>
                <c:pt idx="8">
                  <c:v>55.0</c:v>
                </c:pt>
                <c:pt idx="9">
                  <c:v>60.0</c:v>
                </c:pt>
                <c:pt idx="10">
                  <c:v>65.0</c:v>
                </c:pt>
                <c:pt idx="11">
                  <c:v>70.0</c:v>
                </c:pt>
              </c:numCache>
            </c:numRef>
          </c:xVal>
          <c:yVal>
            <c:numRef>
              <c:f>rand3!$B$210:$M$210</c:f>
              <c:numCache>
                <c:formatCode>General</c:formatCode>
                <c:ptCount val="12"/>
                <c:pt idx="0">
                  <c:v>0.0625</c:v>
                </c:pt>
                <c:pt idx="1">
                  <c:v>0.28</c:v>
                </c:pt>
                <c:pt idx="2">
                  <c:v>0.53</c:v>
                </c:pt>
                <c:pt idx="3">
                  <c:v>0.65</c:v>
                </c:pt>
                <c:pt idx="4">
                  <c:v>0.74</c:v>
                </c:pt>
                <c:pt idx="5">
                  <c:v>0.76</c:v>
                </c:pt>
                <c:pt idx="6">
                  <c:v>0.68</c:v>
                </c:pt>
                <c:pt idx="7">
                  <c:v>0.61</c:v>
                </c:pt>
                <c:pt idx="8">
                  <c:v>0.78</c:v>
                </c:pt>
                <c:pt idx="9">
                  <c:v>0.77</c:v>
                </c:pt>
                <c:pt idx="10">
                  <c:v>0.91</c:v>
                </c:pt>
                <c:pt idx="11">
                  <c:v>0.9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4840264"/>
        <c:axId val="1784834696"/>
      </c:scatterChart>
      <c:valAx>
        <c:axId val="17848402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PKA Energy (eV)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4834696"/>
        <c:crosses val="autoZero"/>
        <c:crossBetween val="midCat"/>
      </c:valAx>
      <c:valAx>
        <c:axId val="1784834696"/>
        <c:scaling>
          <c:orientation val="minMax"/>
          <c:max val="1.0"/>
        </c:scaling>
        <c:delete val="0"/>
        <c:axPos val="l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Probability of Frenkel Pair Production</a:t>
                </a:r>
              </a:p>
            </c:rich>
          </c:tx>
          <c:layout>
            <c:manualLayout>
              <c:xMode val="edge"/>
              <c:yMode val="edge"/>
              <c:x val="0.00145669291338583"/>
              <c:y val="0.08396188757655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4840264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331911636045"/>
          <c:y val="0.0400866688538933"/>
          <c:w val="0.821884477981919"/>
          <c:h val="0.815584809711286"/>
        </c:manualLayout>
      </c:layout>
      <c:scatterChart>
        <c:scatterStyle val="lineMarker"/>
        <c:varyColors val="0"/>
        <c:ser>
          <c:idx val="1"/>
          <c:order val="0"/>
          <c:spPr>
            <a:ln w="47625">
              <a:noFill/>
            </a:ln>
          </c:spPr>
          <c:marker>
            <c:symbol val="square"/>
            <c:size val="5"/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rand6!$C$3:$K$3</c:f>
              <c:numCache>
                <c:formatCode>General</c:formatCode>
                <c:ptCount val="9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</c:numCache>
            </c:numRef>
          </c:xVal>
          <c:yVal>
            <c:numRef>
              <c:f>rand6!$C$68:$K$68</c:f>
              <c:numCache>
                <c:formatCode>General</c:formatCode>
                <c:ptCount val="9"/>
                <c:pt idx="0">
                  <c:v>0.140625</c:v>
                </c:pt>
                <c:pt idx="1">
                  <c:v>0.296875</c:v>
                </c:pt>
                <c:pt idx="2">
                  <c:v>0.328125</c:v>
                </c:pt>
                <c:pt idx="3">
                  <c:v>0.46875</c:v>
                </c:pt>
                <c:pt idx="4">
                  <c:v>0.515625</c:v>
                </c:pt>
                <c:pt idx="5">
                  <c:v>0.65625</c:v>
                </c:pt>
                <c:pt idx="6">
                  <c:v>0.609375</c:v>
                </c:pt>
                <c:pt idx="7">
                  <c:v>0.765625</c:v>
                </c:pt>
                <c:pt idx="8">
                  <c:v>0.84375</c:v>
                </c:pt>
              </c:numCache>
            </c:numRef>
          </c:yVal>
          <c:smooth val="0"/>
        </c:ser>
        <c:ser>
          <c:idx val="0"/>
          <c:order val="1"/>
          <c:spPr>
            <a:ln w="47625">
              <a:noFill/>
            </a:ln>
          </c:spPr>
          <c:marker>
            <c:symbol val="diamond"/>
            <c:size val="5"/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rand6!$B$71:$J$71</c:f>
              <c:numCache>
                <c:formatCode>General</c:formatCode>
                <c:ptCount val="9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  <c:pt idx="4">
                  <c:v>40.0</c:v>
                </c:pt>
                <c:pt idx="5">
                  <c:v>45.0</c:v>
                </c:pt>
                <c:pt idx="6">
                  <c:v>50.0</c:v>
                </c:pt>
                <c:pt idx="7">
                  <c:v>55.0</c:v>
                </c:pt>
                <c:pt idx="8">
                  <c:v>60.0</c:v>
                </c:pt>
              </c:numCache>
            </c:numRef>
          </c:xVal>
          <c:yVal>
            <c:numRef>
              <c:f>rand6!$B$172:$J$172</c:f>
              <c:numCache>
                <c:formatCode>General</c:formatCode>
                <c:ptCount val="9"/>
                <c:pt idx="0">
                  <c:v>0.12</c:v>
                </c:pt>
                <c:pt idx="1">
                  <c:v>0.26</c:v>
                </c:pt>
                <c:pt idx="2">
                  <c:v>0.39</c:v>
                </c:pt>
                <c:pt idx="3">
                  <c:v>0.58</c:v>
                </c:pt>
                <c:pt idx="4">
                  <c:v>0.66</c:v>
                </c:pt>
                <c:pt idx="5">
                  <c:v>0.69</c:v>
                </c:pt>
                <c:pt idx="6">
                  <c:v>0.72</c:v>
                </c:pt>
                <c:pt idx="7">
                  <c:v>0.82</c:v>
                </c:pt>
                <c:pt idx="8">
                  <c:v>0.88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6941400"/>
        <c:axId val="1786935832"/>
      </c:scatterChart>
      <c:valAx>
        <c:axId val="17869414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PKA Energy (eV)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6935832"/>
        <c:crosses val="autoZero"/>
        <c:crossBetween val="midCat"/>
      </c:valAx>
      <c:valAx>
        <c:axId val="1786935832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Probability of Frenkel Pair Production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694140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400"/>
      </a:pPr>
      <a:endParaRPr lang="en-US"/>
    </a:p>
  </c:tx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7335471954895"/>
          <c:y val="0.0293112058909303"/>
          <c:w val="0.821831194711772"/>
          <c:h val="0.817391732283465"/>
        </c:manualLayout>
      </c:layout>
      <c:scatterChart>
        <c:scatterStyle val="lineMarker"/>
        <c:varyColors val="0"/>
        <c:ser>
          <c:idx val="0"/>
          <c:order val="0"/>
          <c:tx>
            <c:v>No strain</c:v>
          </c:tx>
          <c:spPr>
            <a:ln w="47625">
              <a:noFill/>
              <a:prstDash val="sysDash"/>
            </a:ln>
          </c:spPr>
          <c:marker>
            <c:symbol val="diamond"/>
            <c:size val="9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rand1!$C$72:$O$72</c:f>
              <c:numCache>
                <c:formatCode>General</c:formatCode>
                <c:ptCount val="13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  <c:pt idx="9">
                  <c:v>75.0</c:v>
                </c:pt>
                <c:pt idx="10">
                  <c:v>80.0</c:v>
                </c:pt>
                <c:pt idx="11">
                  <c:v>85.0</c:v>
                </c:pt>
                <c:pt idx="12">
                  <c:v>90.0</c:v>
                </c:pt>
              </c:numCache>
            </c:numRef>
          </c:xVal>
          <c:yVal>
            <c:numRef>
              <c:f>rand1!$C$173:$O$173</c:f>
              <c:numCache>
                <c:formatCode>General</c:formatCode>
                <c:ptCount val="13"/>
                <c:pt idx="0">
                  <c:v>0.33</c:v>
                </c:pt>
                <c:pt idx="1">
                  <c:v>0.44</c:v>
                </c:pt>
                <c:pt idx="2">
                  <c:v>0.41</c:v>
                </c:pt>
                <c:pt idx="3">
                  <c:v>0.37</c:v>
                </c:pt>
                <c:pt idx="4">
                  <c:v>0.29</c:v>
                </c:pt>
                <c:pt idx="5">
                  <c:v>0.51</c:v>
                </c:pt>
                <c:pt idx="6">
                  <c:v>0.35</c:v>
                </c:pt>
                <c:pt idx="7">
                  <c:v>0.58</c:v>
                </c:pt>
                <c:pt idx="8">
                  <c:v>0.7</c:v>
                </c:pt>
                <c:pt idx="9">
                  <c:v>0.84</c:v>
                </c:pt>
                <c:pt idx="10">
                  <c:v>0.86</c:v>
                </c:pt>
                <c:pt idx="11">
                  <c:v>0.9</c:v>
                </c:pt>
                <c:pt idx="12">
                  <c:v>0.9</c:v>
                </c:pt>
              </c:numCache>
            </c:numRef>
          </c:yVal>
          <c:smooth val="0"/>
        </c:ser>
        <c:ser>
          <c:idx val="1"/>
          <c:order val="1"/>
          <c:tx>
            <c:v>2% expansion</c:v>
          </c:tx>
          <c:spPr>
            <a:ln w="47625">
              <a:noFill/>
              <a:prstDash val="sysDash"/>
            </a:ln>
            <a:effectLst/>
          </c:spPr>
          <c:marker>
            <c:symbol val="square"/>
            <c:size val="9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  <a:headEnd type="none"/>
                <a:tailEnd type="none"/>
              </a:ln>
            </c:spPr>
            <c:trendlineType val="poly"/>
            <c:order val="4"/>
            <c:dispRSqr val="0"/>
            <c:dispEq val="0"/>
          </c:trendline>
          <c:xVal>
            <c:numRef>
              <c:f>rand1!$C$3:$O$3</c:f>
              <c:numCache>
                <c:formatCode>General</c:formatCode>
                <c:ptCount val="13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  <c:pt idx="9">
                  <c:v>75.0</c:v>
                </c:pt>
                <c:pt idx="10">
                  <c:v>80.0</c:v>
                </c:pt>
                <c:pt idx="11">
                  <c:v>85.0</c:v>
                </c:pt>
                <c:pt idx="12">
                  <c:v>90.0</c:v>
                </c:pt>
              </c:numCache>
            </c:numRef>
          </c:xVal>
          <c:yVal>
            <c:numRef>
              <c:f>rand1!$C$68:$O$68</c:f>
              <c:numCache>
                <c:formatCode>General</c:formatCode>
                <c:ptCount val="13"/>
                <c:pt idx="0">
                  <c:v>0.203125</c:v>
                </c:pt>
                <c:pt idx="1">
                  <c:v>0.25</c:v>
                </c:pt>
                <c:pt idx="2">
                  <c:v>0.25</c:v>
                </c:pt>
                <c:pt idx="3">
                  <c:v>0.28125</c:v>
                </c:pt>
                <c:pt idx="4">
                  <c:v>0.203125</c:v>
                </c:pt>
                <c:pt idx="5">
                  <c:v>0.3125</c:v>
                </c:pt>
                <c:pt idx="6">
                  <c:v>0.359375</c:v>
                </c:pt>
                <c:pt idx="7">
                  <c:v>0.359375</c:v>
                </c:pt>
                <c:pt idx="8">
                  <c:v>0.59375</c:v>
                </c:pt>
                <c:pt idx="9">
                  <c:v>0.65625</c:v>
                </c:pt>
                <c:pt idx="10">
                  <c:v>0.78125</c:v>
                </c:pt>
                <c:pt idx="11">
                  <c:v>0.703125</c:v>
                </c:pt>
                <c:pt idx="12">
                  <c:v>0.78125</c:v>
                </c:pt>
              </c:numCache>
            </c:numRef>
          </c:yVal>
          <c:smooth val="0"/>
        </c:ser>
        <c:ser>
          <c:idx val="2"/>
          <c:order val="2"/>
          <c:spPr>
            <a:ln w="15875">
              <a:solidFill>
                <a:schemeClr val="tx1"/>
              </a:solidFill>
              <a:prstDash val="dash"/>
            </a:ln>
          </c:spPr>
          <c:marker>
            <c:symbol val="none"/>
          </c:marker>
          <c:xVal>
            <c:numRef>
              <c:f>rand1!$R$71:$R$81</c:f>
              <c:numCache>
                <c:formatCode>General</c:formatCode>
                <c:ptCount val="11"/>
                <c:pt idx="1">
                  <c:v>48.0</c:v>
                </c:pt>
                <c:pt idx="2">
                  <c:v>1.0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1.0</c:v>
                </c:pt>
                <c:pt idx="8">
                  <c:v>0.0</c:v>
                </c:pt>
                <c:pt idx="9">
                  <c:v>0.0</c:v>
                </c:pt>
                <c:pt idx="10">
                  <c:v>1.0</c:v>
                </c:pt>
              </c:numCache>
            </c:numRef>
          </c:xVal>
          <c:yVal>
            <c:numRef>
              <c:f>rand1!$S$71:$S$81</c:f>
              <c:numCache>
                <c:formatCode>General</c:formatCode>
                <c:ptCount val="11"/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6872936"/>
        <c:axId val="1786869672"/>
      </c:scatterChart>
      <c:valAx>
        <c:axId val="1786872936"/>
        <c:scaling>
          <c:orientation val="minMax"/>
          <c:max val="100.0"/>
          <c:min val="20.0"/>
        </c:scaling>
        <c:delete val="0"/>
        <c:axPos val="b"/>
        <c:numFmt formatCode="General" sourceLinked="1"/>
        <c:majorTickMark val="out"/>
        <c:minorTickMark val="in"/>
        <c:tickLblPos val="nextTo"/>
        <c:spPr>
          <a:ln>
            <a:solidFill>
              <a:schemeClr val="tx1"/>
            </a:solidFill>
          </a:ln>
        </c:spPr>
        <c:crossAx val="1786869672"/>
        <c:crosses val="autoZero"/>
        <c:crossBetween val="midCat"/>
        <c:minorUnit val="5.0"/>
      </c:valAx>
      <c:valAx>
        <c:axId val="1786869672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6872936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3568642461359"/>
          <c:y val="0.0495412879824668"/>
          <c:w val="0.835405730533683"/>
          <c:h val="0.812752679282567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square"/>
            <c:size val="9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rand2!$C$3:$H$3</c:f>
              <c:numCache>
                <c:formatCode>General</c:formatCode>
                <c:ptCount val="6"/>
                <c:pt idx="0">
                  <c:v>15.0</c:v>
                </c:pt>
                <c:pt idx="1">
                  <c:v>18.0</c:v>
                </c:pt>
                <c:pt idx="2">
                  <c:v>20.0</c:v>
                </c:pt>
                <c:pt idx="3">
                  <c:v>22.0</c:v>
                </c:pt>
                <c:pt idx="4">
                  <c:v>25.0</c:v>
                </c:pt>
                <c:pt idx="5">
                  <c:v>30.0</c:v>
                </c:pt>
              </c:numCache>
            </c:numRef>
          </c:xVal>
          <c:yVal>
            <c:numRef>
              <c:f>rand2!$C$68:$H$68</c:f>
              <c:numCache>
                <c:formatCode>General</c:formatCode>
                <c:ptCount val="6"/>
                <c:pt idx="0">
                  <c:v>0.03125</c:v>
                </c:pt>
                <c:pt idx="1">
                  <c:v>0.328125</c:v>
                </c:pt>
                <c:pt idx="2">
                  <c:v>0.40625</c:v>
                </c:pt>
                <c:pt idx="3">
                  <c:v>0.75</c:v>
                </c:pt>
                <c:pt idx="4">
                  <c:v>0.859375</c:v>
                </c:pt>
                <c:pt idx="5">
                  <c:v>1.0</c:v>
                </c:pt>
              </c:numCache>
            </c:numRef>
          </c:yVal>
          <c:smooth val="0"/>
        </c:ser>
        <c:ser>
          <c:idx val="2"/>
          <c:order val="1"/>
          <c:spPr>
            <a:ln w="47625">
              <a:noFill/>
            </a:ln>
          </c:spPr>
          <c:marker>
            <c:symbol val="diamond"/>
            <c:size val="9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rand2!$B$73:$G$73</c:f>
              <c:numCache>
                <c:formatCode>General</c:formatCode>
                <c:ptCount val="6"/>
                <c:pt idx="0">
                  <c:v>10.0</c:v>
                </c:pt>
                <c:pt idx="1">
                  <c:v>12.0</c:v>
                </c:pt>
                <c:pt idx="2">
                  <c:v>15.0</c:v>
                </c:pt>
                <c:pt idx="3">
                  <c:v>18.0</c:v>
                </c:pt>
                <c:pt idx="4">
                  <c:v>20.0</c:v>
                </c:pt>
                <c:pt idx="5">
                  <c:v>25.0</c:v>
                </c:pt>
              </c:numCache>
            </c:numRef>
          </c:xVal>
          <c:yVal>
            <c:numRef>
              <c:f>rand2!$B$174:$G$174</c:f>
              <c:numCache>
                <c:formatCode>General</c:formatCode>
                <c:ptCount val="6"/>
                <c:pt idx="0">
                  <c:v>0.0</c:v>
                </c:pt>
                <c:pt idx="1">
                  <c:v>0.08</c:v>
                </c:pt>
                <c:pt idx="2">
                  <c:v>0.28</c:v>
                </c:pt>
                <c:pt idx="3">
                  <c:v>0.65625</c:v>
                </c:pt>
                <c:pt idx="4">
                  <c:v>0.81</c:v>
                </c:pt>
                <c:pt idx="5">
                  <c:v>0.95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6835368"/>
        <c:axId val="1786832056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2"/>
                <c:spPr>
                  <a:ln w="47625">
                    <a:solidFill>
                      <a:schemeClr val="accent2"/>
                    </a:solidFill>
                  </a:ln>
                </c:spPr>
                <c:xVal>
                  <c:numRef>
                    <c:extLst>
                      <c:ext uri="{02D57815-91ED-43cb-92C2-25804820EDAC}">
                        <c15:formulaRef>
                          <c15:sqref>rand2!$B$3:$H$3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10</c:v>
                      </c:pt>
                      <c:pt idx="1">
                        <c:v>15</c:v>
                      </c:pt>
                      <c:pt idx="2">
                        <c:v>18</c:v>
                      </c:pt>
                      <c:pt idx="3">
                        <c:v>20</c:v>
                      </c:pt>
                      <c:pt idx="4">
                        <c:v>22</c:v>
                      </c:pt>
                      <c:pt idx="5">
                        <c:v>25</c:v>
                      </c:pt>
                      <c:pt idx="6">
                        <c:v>30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rand2!$B$71:$H$71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0.5</c:v>
                      </c:pt>
                      <c:pt idx="1">
                        <c:v>0.5</c:v>
                      </c:pt>
                      <c:pt idx="2">
                        <c:v>0.5</c:v>
                      </c:pt>
                      <c:pt idx="3">
                        <c:v>0.5</c:v>
                      </c:pt>
                      <c:pt idx="4">
                        <c:v>0.5</c:v>
                      </c:pt>
                      <c:pt idx="5">
                        <c:v>0.5</c:v>
                      </c:pt>
                      <c:pt idx="6">
                        <c:v>0.5</c:v>
                      </c:pt>
                    </c:numCache>
                  </c:numRef>
                </c:yVal>
                <c:smooth val="0"/>
              </c15:ser>
            </c15:filteredScatterSeries>
          </c:ext>
        </c:extLst>
      </c:scatterChart>
      <c:valAx>
        <c:axId val="1786835368"/>
        <c:scaling>
          <c:orientation val="minMax"/>
          <c:max val="40.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6832056"/>
        <c:crosses val="autoZero"/>
        <c:crossBetween val="midCat"/>
        <c:majorUnit val="10.0"/>
      </c:valAx>
      <c:valAx>
        <c:axId val="1786832056"/>
        <c:scaling>
          <c:orientation val="minMax"/>
          <c:max val="1.0"/>
          <c:min val="0.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6835368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50676357763"/>
          <c:y val="0.0546532144216997"/>
          <c:w val="0.830775287704422"/>
          <c:h val="0.795873451157914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square"/>
            <c:size val="9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rand3!$B$3:$N$3</c:f>
              <c:numCache>
                <c:formatCode>General</c:formatCode>
                <c:ptCount val="13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  <c:pt idx="4">
                  <c:v>40.0</c:v>
                </c:pt>
                <c:pt idx="5">
                  <c:v>45.0</c:v>
                </c:pt>
                <c:pt idx="6">
                  <c:v>50.0</c:v>
                </c:pt>
                <c:pt idx="7">
                  <c:v>55.0</c:v>
                </c:pt>
                <c:pt idx="8">
                  <c:v>60.0</c:v>
                </c:pt>
                <c:pt idx="9">
                  <c:v>65.0</c:v>
                </c:pt>
                <c:pt idx="10">
                  <c:v>70.0</c:v>
                </c:pt>
                <c:pt idx="11">
                  <c:v>75.0</c:v>
                </c:pt>
                <c:pt idx="12">
                  <c:v>80.0</c:v>
                </c:pt>
              </c:numCache>
            </c:numRef>
          </c:xVal>
          <c:yVal>
            <c:numRef>
              <c:f>rand3!$B$104:$N$104</c:f>
              <c:numCache>
                <c:formatCode>General</c:formatCode>
                <c:ptCount val="13"/>
                <c:pt idx="0">
                  <c:v>0.08</c:v>
                </c:pt>
                <c:pt idx="1">
                  <c:v>0.34</c:v>
                </c:pt>
                <c:pt idx="2">
                  <c:v>0.5</c:v>
                </c:pt>
                <c:pt idx="3">
                  <c:v>0.58</c:v>
                </c:pt>
                <c:pt idx="4">
                  <c:v>0.59</c:v>
                </c:pt>
                <c:pt idx="5">
                  <c:v>0.55</c:v>
                </c:pt>
                <c:pt idx="6">
                  <c:v>0.54</c:v>
                </c:pt>
                <c:pt idx="7">
                  <c:v>0.48</c:v>
                </c:pt>
                <c:pt idx="8">
                  <c:v>0.6</c:v>
                </c:pt>
                <c:pt idx="9">
                  <c:v>0.64</c:v>
                </c:pt>
                <c:pt idx="10">
                  <c:v>0.73</c:v>
                </c:pt>
                <c:pt idx="11">
                  <c:v>0.8</c:v>
                </c:pt>
                <c:pt idx="12">
                  <c:v>0.89</c:v>
                </c:pt>
              </c:numCache>
            </c:numRef>
          </c:yVal>
          <c:smooth val="0"/>
        </c:ser>
        <c:ser>
          <c:idx val="2"/>
          <c:order val="1"/>
          <c:spPr>
            <a:ln w="47625">
              <a:noFill/>
            </a:ln>
          </c:spPr>
          <c:marker>
            <c:symbol val="diamond"/>
            <c:size val="9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rand3!$B$109:$M$109</c:f>
              <c:numCache>
                <c:formatCode>General</c:formatCode>
                <c:ptCount val="12"/>
                <c:pt idx="0">
                  <c:v>15.0</c:v>
                </c:pt>
                <c:pt idx="1">
                  <c:v>20.0</c:v>
                </c:pt>
                <c:pt idx="2">
                  <c:v>25.0</c:v>
                </c:pt>
                <c:pt idx="3">
                  <c:v>30.0</c:v>
                </c:pt>
                <c:pt idx="4">
                  <c:v>35.0</c:v>
                </c:pt>
                <c:pt idx="5">
                  <c:v>40.0</c:v>
                </c:pt>
                <c:pt idx="6">
                  <c:v>45.0</c:v>
                </c:pt>
                <c:pt idx="7">
                  <c:v>50.0</c:v>
                </c:pt>
                <c:pt idx="8">
                  <c:v>55.0</c:v>
                </c:pt>
                <c:pt idx="9">
                  <c:v>60.0</c:v>
                </c:pt>
                <c:pt idx="10">
                  <c:v>65.0</c:v>
                </c:pt>
                <c:pt idx="11">
                  <c:v>70.0</c:v>
                </c:pt>
              </c:numCache>
            </c:numRef>
          </c:xVal>
          <c:yVal>
            <c:numRef>
              <c:f>rand3!$B$210:$M$210</c:f>
              <c:numCache>
                <c:formatCode>General</c:formatCode>
                <c:ptCount val="12"/>
                <c:pt idx="0">
                  <c:v>0.0625</c:v>
                </c:pt>
                <c:pt idx="1">
                  <c:v>0.28</c:v>
                </c:pt>
                <c:pt idx="2">
                  <c:v>0.53</c:v>
                </c:pt>
                <c:pt idx="3">
                  <c:v>0.65</c:v>
                </c:pt>
                <c:pt idx="4">
                  <c:v>0.74</c:v>
                </c:pt>
                <c:pt idx="5">
                  <c:v>0.76</c:v>
                </c:pt>
                <c:pt idx="6">
                  <c:v>0.68</c:v>
                </c:pt>
                <c:pt idx="7">
                  <c:v>0.61</c:v>
                </c:pt>
                <c:pt idx="8">
                  <c:v>0.78</c:v>
                </c:pt>
                <c:pt idx="9">
                  <c:v>0.77</c:v>
                </c:pt>
                <c:pt idx="10">
                  <c:v>0.91</c:v>
                </c:pt>
                <c:pt idx="11">
                  <c:v>0.9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6797768"/>
        <c:axId val="1786794456"/>
      </c:scatterChart>
      <c:valAx>
        <c:axId val="17867977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6794456"/>
        <c:crosses val="autoZero"/>
        <c:crossBetween val="midCat"/>
      </c:valAx>
      <c:valAx>
        <c:axId val="1786794456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6797768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0292177019539"/>
          <c:y val="0.0704225352112676"/>
          <c:w val="0.817314632545932"/>
          <c:h val="0.7832473005535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square"/>
            <c:size val="9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rand4!$D$3:$J$3</c:f>
              <c:numCache>
                <c:formatCode>General</c:formatCode>
                <c:ptCount val="7"/>
                <c:pt idx="0">
                  <c:v>40.0</c:v>
                </c:pt>
                <c:pt idx="1">
                  <c:v>45.0</c:v>
                </c:pt>
                <c:pt idx="2">
                  <c:v>50.0</c:v>
                </c:pt>
                <c:pt idx="3">
                  <c:v>55.0</c:v>
                </c:pt>
                <c:pt idx="4">
                  <c:v>60.0</c:v>
                </c:pt>
                <c:pt idx="5">
                  <c:v>65.0</c:v>
                </c:pt>
                <c:pt idx="6">
                  <c:v>70.0</c:v>
                </c:pt>
              </c:numCache>
            </c:numRef>
          </c:xVal>
          <c:yVal>
            <c:numRef>
              <c:f>rand4!$D$68:$J$68</c:f>
              <c:numCache>
                <c:formatCode>General</c:formatCode>
                <c:ptCount val="7"/>
                <c:pt idx="0">
                  <c:v>0.046875</c:v>
                </c:pt>
                <c:pt idx="1">
                  <c:v>0.15625</c:v>
                </c:pt>
                <c:pt idx="2">
                  <c:v>0.375</c:v>
                </c:pt>
                <c:pt idx="3">
                  <c:v>0.453125</c:v>
                </c:pt>
                <c:pt idx="4">
                  <c:v>0.625</c:v>
                </c:pt>
                <c:pt idx="5">
                  <c:v>0.75</c:v>
                </c:pt>
                <c:pt idx="6">
                  <c:v>0.875</c:v>
                </c:pt>
              </c:numCache>
            </c:numRef>
          </c:yVal>
          <c:smooth val="0"/>
        </c:ser>
        <c:ser>
          <c:idx val="2"/>
          <c:order val="1"/>
          <c:spPr>
            <a:ln w="28575">
              <a:noFill/>
            </a:ln>
          </c:spPr>
          <c:marker>
            <c:symbol val="diamond"/>
            <c:size val="9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rand4!$C$73:$K$73</c:f>
              <c:numCache>
                <c:formatCode>General</c:formatCode>
                <c:ptCount val="9"/>
                <c:pt idx="0">
                  <c:v>25.0</c:v>
                </c:pt>
                <c:pt idx="1">
                  <c:v>30.0</c:v>
                </c:pt>
                <c:pt idx="2">
                  <c:v>35.0</c:v>
                </c:pt>
                <c:pt idx="3">
                  <c:v>40.0</c:v>
                </c:pt>
                <c:pt idx="4">
                  <c:v>45.0</c:v>
                </c:pt>
                <c:pt idx="5">
                  <c:v>50.0</c:v>
                </c:pt>
                <c:pt idx="6">
                  <c:v>55.0</c:v>
                </c:pt>
                <c:pt idx="7">
                  <c:v>60.0</c:v>
                </c:pt>
                <c:pt idx="8">
                  <c:v>65.0</c:v>
                </c:pt>
              </c:numCache>
            </c:numRef>
          </c:xVal>
          <c:yVal>
            <c:numRef>
              <c:f>rand4!$C$138:$K$138</c:f>
              <c:numCache>
                <c:formatCode>General</c:formatCode>
                <c:ptCount val="9"/>
                <c:pt idx="0">
                  <c:v>0.03125</c:v>
                </c:pt>
                <c:pt idx="1">
                  <c:v>0.15625</c:v>
                </c:pt>
                <c:pt idx="2">
                  <c:v>0.25</c:v>
                </c:pt>
                <c:pt idx="3">
                  <c:v>0.296875</c:v>
                </c:pt>
                <c:pt idx="4">
                  <c:v>0.515625</c:v>
                </c:pt>
                <c:pt idx="5">
                  <c:v>0.71875</c:v>
                </c:pt>
                <c:pt idx="6">
                  <c:v>0.8125</c:v>
                </c:pt>
                <c:pt idx="7">
                  <c:v>0.859375</c:v>
                </c:pt>
                <c:pt idx="8">
                  <c:v>0.921875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8160776"/>
        <c:axId val="1788164088"/>
      </c:scatterChart>
      <c:valAx>
        <c:axId val="1788160776"/>
        <c:scaling>
          <c:orientation val="minMax"/>
          <c:max val="100.0"/>
          <c:min val="0.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788164088"/>
        <c:crosses val="autoZero"/>
        <c:crossBetween val="midCat"/>
      </c:valAx>
      <c:valAx>
        <c:axId val="1788164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788160776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ln w="9525" cap="flat" cmpd="sng" algn="ctr">
      <a:noFill/>
      <a:round/>
    </a:ln>
    <a:effectLst/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300491284743"/>
          <c:y val="0.0381944444444444"/>
          <c:w val="0.830981559997308"/>
          <c:h val="0.815995039672538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square"/>
            <c:size val="9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rand5!$C$3:$O$3</c:f>
              <c:numCache>
                <c:formatCode>General</c:formatCode>
                <c:ptCount val="13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  <c:pt idx="4">
                  <c:v>40.0</c:v>
                </c:pt>
                <c:pt idx="5">
                  <c:v>45.0</c:v>
                </c:pt>
                <c:pt idx="6">
                  <c:v>50.0</c:v>
                </c:pt>
                <c:pt idx="7">
                  <c:v>55.0</c:v>
                </c:pt>
                <c:pt idx="8">
                  <c:v>60.0</c:v>
                </c:pt>
                <c:pt idx="9">
                  <c:v>65.0</c:v>
                </c:pt>
                <c:pt idx="10">
                  <c:v>70.0</c:v>
                </c:pt>
                <c:pt idx="11">
                  <c:v>75.0</c:v>
                </c:pt>
                <c:pt idx="12">
                  <c:v>80.0</c:v>
                </c:pt>
              </c:numCache>
            </c:numRef>
          </c:xVal>
          <c:yVal>
            <c:numRef>
              <c:f>rand5!$C$104:$O$104</c:f>
              <c:numCache>
                <c:formatCode>General</c:formatCode>
                <c:ptCount val="13"/>
                <c:pt idx="0">
                  <c:v>0.1</c:v>
                </c:pt>
                <c:pt idx="1">
                  <c:v>0.29</c:v>
                </c:pt>
                <c:pt idx="2">
                  <c:v>0.53</c:v>
                </c:pt>
                <c:pt idx="3">
                  <c:v>0.64</c:v>
                </c:pt>
                <c:pt idx="4">
                  <c:v>0.61</c:v>
                </c:pt>
                <c:pt idx="5">
                  <c:v>0.52</c:v>
                </c:pt>
                <c:pt idx="6">
                  <c:v>0.5</c:v>
                </c:pt>
                <c:pt idx="7">
                  <c:v>0.54</c:v>
                </c:pt>
                <c:pt idx="8">
                  <c:v>0.54</c:v>
                </c:pt>
                <c:pt idx="9">
                  <c:v>0.69</c:v>
                </c:pt>
                <c:pt idx="10">
                  <c:v>0.73</c:v>
                </c:pt>
                <c:pt idx="11">
                  <c:v>0.79</c:v>
                </c:pt>
                <c:pt idx="12">
                  <c:v>0.88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diamond"/>
            <c:size val="9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rand5!$B$107:$L$107</c:f>
              <c:numCache>
                <c:formatCode>General</c:formatCode>
                <c:ptCount val="11"/>
                <c:pt idx="0">
                  <c:v>15.0</c:v>
                </c:pt>
                <c:pt idx="1">
                  <c:v>20.0</c:v>
                </c:pt>
                <c:pt idx="2">
                  <c:v>25.0</c:v>
                </c:pt>
                <c:pt idx="3">
                  <c:v>30.0</c:v>
                </c:pt>
                <c:pt idx="4">
                  <c:v>35.0</c:v>
                </c:pt>
                <c:pt idx="5">
                  <c:v>40.0</c:v>
                </c:pt>
                <c:pt idx="6">
                  <c:v>45.0</c:v>
                </c:pt>
                <c:pt idx="7">
                  <c:v>50.0</c:v>
                </c:pt>
                <c:pt idx="8">
                  <c:v>55.0</c:v>
                </c:pt>
                <c:pt idx="9">
                  <c:v>60.0</c:v>
                </c:pt>
                <c:pt idx="10">
                  <c:v>65.0</c:v>
                </c:pt>
              </c:numCache>
            </c:numRef>
          </c:xVal>
          <c:yVal>
            <c:numRef>
              <c:f>rand5!$B$208:$L$208</c:f>
              <c:numCache>
                <c:formatCode>General</c:formatCode>
                <c:ptCount val="11"/>
                <c:pt idx="0">
                  <c:v>0.09</c:v>
                </c:pt>
                <c:pt idx="1">
                  <c:v>0.3</c:v>
                </c:pt>
                <c:pt idx="2">
                  <c:v>0.57</c:v>
                </c:pt>
                <c:pt idx="3">
                  <c:v>0.64</c:v>
                </c:pt>
                <c:pt idx="4">
                  <c:v>0.67</c:v>
                </c:pt>
                <c:pt idx="5">
                  <c:v>0.67</c:v>
                </c:pt>
                <c:pt idx="6">
                  <c:v>0.67</c:v>
                </c:pt>
                <c:pt idx="7">
                  <c:v>0.7</c:v>
                </c:pt>
                <c:pt idx="8">
                  <c:v>0.79</c:v>
                </c:pt>
                <c:pt idx="9">
                  <c:v>0.81</c:v>
                </c:pt>
                <c:pt idx="10">
                  <c:v>0.94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8197560"/>
        <c:axId val="1788200872"/>
      </c:scatterChart>
      <c:valAx>
        <c:axId val="17881975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8200872"/>
        <c:crosses val="autoZero"/>
        <c:crossBetween val="midCat"/>
      </c:valAx>
      <c:valAx>
        <c:axId val="17882008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819756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830599300087"/>
          <c:y val="0.0381944444444444"/>
          <c:w val="0.830451480023331"/>
          <c:h val="0.809050581225362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square"/>
            <c:size val="9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rand7!$C$3:$S$3</c:f>
              <c:numCache>
                <c:formatCode>General</c:formatCode>
                <c:ptCount val="17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  <c:pt idx="9">
                  <c:v>75.0</c:v>
                </c:pt>
                <c:pt idx="10">
                  <c:v>80.0</c:v>
                </c:pt>
                <c:pt idx="11">
                  <c:v>85.0</c:v>
                </c:pt>
                <c:pt idx="12">
                  <c:v>90.0</c:v>
                </c:pt>
                <c:pt idx="13">
                  <c:v>95.0</c:v>
                </c:pt>
                <c:pt idx="14">
                  <c:v>100.0</c:v>
                </c:pt>
                <c:pt idx="15">
                  <c:v>105.0</c:v>
                </c:pt>
                <c:pt idx="16">
                  <c:v>110.0</c:v>
                </c:pt>
              </c:numCache>
            </c:numRef>
          </c:xVal>
          <c:yVal>
            <c:numRef>
              <c:f>rand7!$C$104:$S$104</c:f>
              <c:numCache>
                <c:formatCode>General</c:formatCode>
                <c:ptCount val="17"/>
                <c:pt idx="0">
                  <c:v>0.13265306122449</c:v>
                </c:pt>
                <c:pt idx="1">
                  <c:v>0.16</c:v>
                </c:pt>
                <c:pt idx="2">
                  <c:v>0.32</c:v>
                </c:pt>
                <c:pt idx="3">
                  <c:v>0.39</c:v>
                </c:pt>
                <c:pt idx="4">
                  <c:v>0.41</c:v>
                </c:pt>
                <c:pt idx="5">
                  <c:v>0.43</c:v>
                </c:pt>
                <c:pt idx="6">
                  <c:v>0.46</c:v>
                </c:pt>
                <c:pt idx="7">
                  <c:v>0.39</c:v>
                </c:pt>
                <c:pt idx="8">
                  <c:v>0.41</c:v>
                </c:pt>
                <c:pt idx="9">
                  <c:v>0.44</c:v>
                </c:pt>
                <c:pt idx="10">
                  <c:v>0.38</c:v>
                </c:pt>
                <c:pt idx="11">
                  <c:v>0.51</c:v>
                </c:pt>
                <c:pt idx="12">
                  <c:v>0.45</c:v>
                </c:pt>
                <c:pt idx="13">
                  <c:v>0.53</c:v>
                </c:pt>
                <c:pt idx="14">
                  <c:v>0.59</c:v>
                </c:pt>
                <c:pt idx="15">
                  <c:v>0.7</c:v>
                </c:pt>
                <c:pt idx="16">
                  <c:v>0.79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diamond"/>
            <c:size val="9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rand7!$B$107:$R$107</c:f>
              <c:numCache>
                <c:formatCode>General</c:formatCode>
                <c:ptCount val="17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  <c:pt idx="4">
                  <c:v>40.0</c:v>
                </c:pt>
                <c:pt idx="5">
                  <c:v>45.0</c:v>
                </c:pt>
                <c:pt idx="6">
                  <c:v>50.0</c:v>
                </c:pt>
                <c:pt idx="7">
                  <c:v>55.0</c:v>
                </c:pt>
                <c:pt idx="8">
                  <c:v>60.0</c:v>
                </c:pt>
                <c:pt idx="9">
                  <c:v>65.0</c:v>
                </c:pt>
                <c:pt idx="10">
                  <c:v>70.0</c:v>
                </c:pt>
                <c:pt idx="11">
                  <c:v>75.0</c:v>
                </c:pt>
                <c:pt idx="12">
                  <c:v>80.0</c:v>
                </c:pt>
                <c:pt idx="13">
                  <c:v>85.0</c:v>
                </c:pt>
                <c:pt idx="14">
                  <c:v>90.0</c:v>
                </c:pt>
                <c:pt idx="15">
                  <c:v>95.0</c:v>
                </c:pt>
                <c:pt idx="16">
                  <c:v>100.0</c:v>
                </c:pt>
              </c:numCache>
            </c:numRef>
          </c:xVal>
          <c:yVal>
            <c:numRef>
              <c:f>rand7!$B$208:$R$208</c:f>
              <c:numCache>
                <c:formatCode>General</c:formatCode>
                <c:ptCount val="17"/>
                <c:pt idx="0">
                  <c:v>0.015625</c:v>
                </c:pt>
                <c:pt idx="1">
                  <c:v>0.12</c:v>
                </c:pt>
                <c:pt idx="2">
                  <c:v>0.24</c:v>
                </c:pt>
                <c:pt idx="3">
                  <c:v>0.38</c:v>
                </c:pt>
                <c:pt idx="4">
                  <c:v>0.43</c:v>
                </c:pt>
                <c:pt idx="5">
                  <c:v>0.43</c:v>
                </c:pt>
                <c:pt idx="6">
                  <c:v>0.45</c:v>
                </c:pt>
                <c:pt idx="7">
                  <c:v>0.47</c:v>
                </c:pt>
                <c:pt idx="8">
                  <c:v>0.42</c:v>
                </c:pt>
                <c:pt idx="9">
                  <c:v>0.54</c:v>
                </c:pt>
                <c:pt idx="10">
                  <c:v>0.52</c:v>
                </c:pt>
                <c:pt idx="11">
                  <c:v>0.59</c:v>
                </c:pt>
                <c:pt idx="12">
                  <c:v>0.6</c:v>
                </c:pt>
                <c:pt idx="13">
                  <c:v>0.72</c:v>
                </c:pt>
                <c:pt idx="14">
                  <c:v>0.69</c:v>
                </c:pt>
                <c:pt idx="15">
                  <c:v>0.76</c:v>
                </c:pt>
                <c:pt idx="16">
                  <c:v>0.77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8242248"/>
        <c:axId val="1788245560"/>
      </c:scatterChart>
      <c:valAx>
        <c:axId val="17882422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8245560"/>
        <c:crosses val="autoZero"/>
        <c:crossBetween val="midCat"/>
      </c:valAx>
      <c:valAx>
        <c:axId val="1788245560"/>
        <c:scaling>
          <c:orientation val="minMax"/>
          <c:max val="1.0"/>
          <c:min val="0.0"/>
        </c:scaling>
        <c:delete val="0"/>
        <c:axPos val="l"/>
        <c:numFmt formatCode="General" sourceLinked="1"/>
        <c:majorTickMark val="out"/>
        <c:minorTickMark val="none"/>
        <c:tickLblPos val="nextTo"/>
        <c:crossAx val="1788242248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8832932341791"/>
          <c:y val="0.0579881656804734"/>
          <c:w val="0.832449146981627"/>
          <c:h val="0.798034520652908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square"/>
            <c:size val="9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rand8!$C$3:$Q$3</c:f>
              <c:numCache>
                <c:formatCode>General</c:formatCode>
                <c:ptCount val="15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  <c:pt idx="9">
                  <c:v>75.0</c:v>
                </c:pt>
                <c:pt idx="10">
                  <c:v>80.0</c:v>
                </c:pt>
                <c:pt idx="11">
                  <c:v>85.0</c:v>
                </c:pt>
                <c:pt idx="12">
                  <c:v>90.0</c:v>
                </c:pt>
                <c:pt idx="13">
                  <c:v>95.0</c:v>
                </c:pt>
                <c:pt idx="14">
                  <c:v>100.0</c:v>
                </c:pt>
              </c:numCache>
            </c:numRef>
          </c:xVal>
          <c:yVal>
            <c:numRef>
              <c:f>rand8!$C$104:$Q$104</c:f>
              <c:numCache>
                <c:formatCode>General</c:formatCode>
                <c:ptCount val="15"/>
                <c:pt idx="0">
                  <c:v>0.1</c:v>
                </c:pt>
                <c:pt idx="1">
                  <c:v>0.19</c:v>
                </c:pt>
                <c:pt idx="2">
                  <c:v>0.22</c:v>
                </c:pt>
                <c:pt idx="3">
                  <c:v>0.27</c:v>
                </c:pt>
                <c:pt idx="4">
                  <c:v>0.4</c:v>
                </c:pt>
                <c:pt idx="5">
                  <c:v>0.36</c:v>
                </c:pt>
                <c:pt idx="6">
                  <c:v>0.4</c:v>
                </c:pt>
                <c:pt idx="7">
                  <c:v>0.45</c:v>
                </c:pt>
                <c:pt idx="8">
                  <c:v>0.44</c:v>
                </c:pt>
                <c:pt idx="9">
                  <c:v>0.55</c:v>
                </c:pt>
                <c:pt idx="10">
                  <c:v>0.57</c:v>
                </c:pt>
                <c:pt idx="11">
                  <c:v>0.52</c:v>
                </c:pt>
                <c:pt idx="12">
                  <c:v>0.66</c:v>
                </c:pt>
                <c:pt idx="13">
                  <c:v>0.75</c:v>
                </c:pt>
                <c:pt idx="14">
                  <c:v>0.79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diamond"/>
            <c:size val="9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rand8!$C$107:$P$107</c:f>
              <c:numCache>
                <c:formatCode>General</c:formatCode>
                <c:ptCount val="14"/>
                <c:pt idx="0">
                  <c:v>25.0</c:v>
                </c:pt>
                <c:pt idx="1">
                  <c:v>30.0</c:v>
                </c:pt>
                <c:pt idx="2">
                  <c:v>35.0</c:v>
                </c:pt>
                <c:pt idx="3">
                  <c:v>40.0</c:v>
                </c:pt>
                <c:pt idx="4">
                  <c:v>45.0</c:v>
                </c:pt>
                <c:pt idx="5">
                  <c:v>50.0</c:v>
                </c:pt>
                <c:pt idx="6">
                  <c:v>55.0</c:v>
                </c:pt>
                <c:pt idx="7">
                  <c:v>60.0</c:v>
                </c:pt>
                <c:pt idx="8">
                  <c:v>65.0</c:v>
                </c:pt>
                <c:pt idx="9">
                  <c:v>70.0</c:v>
                </c:pt>
                <c:pt idx="10">
                  <c:v>75.0</c:v>
                </c:pt>
                <c:pt idx="11">
                  <c:v>80.0</c:v>
                </c:pt>
                <c:pt idx="12">
                  <c:v>85.0</c:v>
                </c:pt>
                <c:pt idx="13">
                  <c:v>90.0</c:v>
                </c:pt>
              </c:numCache>
            </c:numRef>
          </c:xVal>
          <c:yVal>
            <c:numRef>
              <c:f>rand8!$C$208:$P$208</c:f>
              <c:numCache>
                <c:formatCode>General</c:formatCode>
                <c:ptCount val="14"/>
                <c:pt idx="0">
                  <c:v>0.09375</c:v>
                </c:pt>
                <c:pt idx="1">
                  <c:v>0.22</c:v>
                </c:pt>
                <c:pt idx="2">
                  <c:v>0.36</c:v>
                </c:pt>
                <c:pt idx="3">
                  <c:v>0.37</c:v>
                </c:pt>
                <c:pt idx="4">
                  <c:v>0.359375</c:v>
                </c:pt>
                <c:pt idx="5">
                  <c:v>0.37</c:v>
                </c:pt>
                <c:pt idx="6">
                  <c:v>0.42</c:v>
                </c:pt>
                <c:pt idx="7">
                  <c:v>0.453125</c:v>
                </c:pt>
                <c:pt idx="8">
                  <c:v>0.53</c:v>
                </c:pt>
                <c:pt idx="9">
                  <c:v>0.5625</c:v>
                </c:pt>
                <c:pt idx="10">
                  <c:v>0.71</c:v>
                </c:pt>
                <c:pt idx="11">
                  <c:v>0.703125</c:v>
                </c:pt>
                <c:pt idx="12">
                  <c:v>0.75</c:v>
                </c:pt>
                <c:pt idx="13">
                  <c:v>0.890625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8279656"/>
        <c:axId val="1788282968"/>
      </c:scatterChart>
      <c:valAx>
        <c:axId val="17882796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8282968"/>
        <c:crosses val="autoZero"/>
        <c:crossBetween val="midCat"/>
      </c:valAx>
      <c:valAx>
        <c:axId val="17882829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8279656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9601377952756"/>
          <c:y val="0.0230851951592124"/>
          <c:w val="0.839372995042287"/>
          <c:h val="0.828330325546694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square"/>
            <c:size val="9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rand9!$C$3:$K$3</c:f>
              <c:numCache>
                <c:formatCode>General</c:formatCode>
                <c:ptCount val="9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</c:numCache>
            </c:numRef>
          </c:xVal>
          <c:yVal>
            <c:numRef>
              <c:f>rand9!$C$104:$K$104</c:f>
              <c:numCache>
                <c:formatCode>General</c:formatCode>
                <c:ptCount val="9"/>
                <c:pt idx="0">
                  <c:v>0.03125</c:v>
                </c:pt>
                <c:pt idx="1">
                  <c:v>0.171875</c:v>
                </c:pt>
                <c:pt idx="2">
                  <c:v>0.3</c:v>
                </c:pt>
                <c:pt idx="3">
                  <c:v>0.32</c:v>
                </c:pt>
                <c:pt idx="4">
                  <c:v>0.44</c:v>
                </c:pt>
                <c:pt idx="5">
                  <c:v>0.53</c:v>
                </c:pt>
                <c:pt idx="6">
                  <c:v>0.63</c:v>
                </c:pt>
                <c:pt idx="7">
                  <c:v>0.65</c:v>
                </c:pt>
                <c:pt idx="8">
                  <c:v>0.74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diamond"/>
            <c:size val="9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rand9!$C$107:$J$107</c:f>
              <c:numCache>
                <c:formatCode>General</c:formatCode>
                <c:ptCount val="8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</c:numCache>
            </c:numRef>
          </c:xVal>
          <c:yVal>
            <c:numRef>
              <c:f>rand9!$C$208:$J$208</c:f>
              <c:numCache>
                <c:formatCode>General</c:formatCode>
                <c:ptCount val="8"/>
                <c:pt idx="0">
                  <c:v>0.140625</c:v>
                </c:pt>
                <c:pt idx="1">
                  <c:v>0.3125</c:v>
                </c:pt>
                <c:pt idx="2">
                  <c:v>0.421875</c:v>
                </c:pt>
                <c:pt idx="3">
                  <c:v>0.4375</c:v>
                </c:pt>
                <c:pt idx="4">
                  <c:v>0.609375</c:v>
                </c:pt>
                <c:pt idx="5">
                  <c:v>0.6875</c:v>
                </c:pt>
                <c:pt idx="6">
                  <c:v>0.765625</c:v>
                </c:pt>
                <c:pt idx="7">
                  <c:v>0.75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8316664"/>
        <c:axId val="1788319976"/>
      </c:scatterChart>
      <c:valAx>
        <c:axId val="1788316664"/>
        <c:scaling>
          <c:orientation val="minMax"/>
          <c:min val="0.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8319976"/>
        <c:crosses val="autoZero"/>
        <c:crossBetween val="midCat"/>
        <c:majorUnit val="20.0"/>
      </c:valAx>
      <c:valAx>
        <c:axId val="1788319976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8316664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993620589093"/>
          <c:y val="0.0573742268837877"/>
          <c:w val="0.828918051910178"/>
          <c:h val="0.801119736864021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square"/>
            <c:size val="9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rand10!$B$3:$L$3</c:f>
              <c:numCache>
                <c:formatCode>General</c:formatCode>
                <c:ptCount val="11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  <c:pt idx="4">
                  <c:v>40.0</c:v>
                </c:pt>
                <c:pt idx="5">
                  <c:v>45.0</c:v>
                </c:pt>
                <c:pt idx="6">
                  <c:v>50.0</c:v>
                </c:pt>
                <c:pt idx="7">
                  <c:v>55.0</c:v>
                </c:pt>
                <c:pt idx="8">
                  <c:v>60.0</c:v>
                </c:pt>
                <c:pt idx="9">
                  <c:v>65.0</c:v>
                </c:pt>
                <c:pt idx="10">
                  <c:v>70.0</c:v>
                </c:pt>
              </c:numCache>
            </c:numRef>
          </c:xVal>
          <c:yVal>
            <c:numRef>
              <c:f>rand10!$B$104:$L$104</c:f>
              <c:numCache>
                <c:formatCode>General</c:formatCode>
                <c:ptCount val="11"/>
                <c:pt idx="0">
                  <c:v>0.05</c:v>
                </c:pt>
                <c:pt idx="1">
                  <c:v>0.23</c:v>
                </c:pt>
                <c:pt idx="2">
                  <c:v>0.42</c:v>
                </c:pt>
                <c:pt idx="3">
                  <c:v>0.43</c:v>
                </c:pt>
                <c:pt idx="4">
                  <c:v>0.51</c:v>
                </c:pt>
                <c:pt idx="5">
                  <c:v>0.55</c:v>
                </c:pt>
                <c:pt idx="6">
                  <c:v>0.49</c:v>
                </c:pt>
                <c:pt idx="7">
                  <c:v>0.61</c:v>
                </c:pt>
                <c:pt idx="8">
                  <c:v>0.71</c:v>
                </c:pt>
                <c:pt idx="9">
                  <c:v>0.77</c:v>
                </c:pt>
                <c:pt idx="10">
                  <c:v>0.85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diamond"/>
            <c:size val="9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rand10!$B$107:$K$107</c:f>
              <c:numCache>
                <c:formatCode>General</c:formatCode>
                <c:ptCount val="10"/>
                <c:pt idx="0">
                  <c:v>15.0</c:v>
                </c:pt>
                <c:pt idx="1">
                  <c:v>20.0</c:v>
                </c:pt>
                <c:pt idx="2">
                  <c:v>25.0</c:v>
                </c:pt>
                <c:pt idx="3">
                  <c:v>30.0</c:v>
                </c:pt>
                <c:pt idx="4">
                  <c:v>35.0</c:v>
                </c:pt>
                <c:pt idx="5">
                  <c:v>40.0</c:v>
                </c:pt>
                <c:pt idx="6">
                  <c:v>45.0</c:v>
                </c:pt>
                <c:pt idx="7">
                  <c:v>50.0</c:v>
                </c:pt>
                <c:pt idx="8">
                  <c:v>55.0</c:v>
                </c:pt>
                <c:pt idx="9">
                  <c:v>60.0</c:v>
                </c:pt>
              </c:numCache>
            </c:numRef>
          </c:xVal>
          <c:yVal>
            <c:numRef>
              <c:f>rand10!$B$208:$K$208</c:f>
              <c:numCache>
                <c:formatCode>General</c:formatCode>
                <c:ptCount val="10"/>
                <c:pt idx="0">
                  <c:v>0.015625</c:v>
                </c:pt>
                <c:pt idx="1">
                  <c:v>0.203125</c:v>
                </c:pt>
                <c:pt idx="2">
                  <c:v>0.328125</c:v>
                </c:pt>
                <c:pt idx="3">
                  <c:v>0.578125</c:v>
                </c:pt>
                <c:pt idx="4">
                  <c:v>0.625</c:v>
                </c:pt>
                <c:pt idx="5">
                  <c:v>0.59375</c:v>
                </c:pt>
                <c:pt idx="6">
                  <c:v>0.71875</c:v>
                </c:pt>
                <c:pt idx="7">
                  <c:v>0.796875</c:v>
                </c:pt>
                <c:pt idx="8">
                  <c:v>0.859375</c:v>
                </c:pt>
                <c:pt idx="9">
                  <c:v>0.859375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8354200"/>
        <c:axId val="1788357512"/>
      </c:scatterChart>
      <c:valAx>
        <c:axId val="1788354200"/>
        <c:scaling>
          <c:orientation val="minMax"/>
          <c:min val="0.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8357512"/>
        <c:crosses val="autoZero"/>
        <c:crossBetween val="midCat"/>
      </c:valAx>
      <c:valAx>
        <c:axId val="17883575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835420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4274513762703"/>
          <c:y val="0.0546532144216997"/>
          <c:w val="0.837007537519349"/>
          <c:h val="0.792943631725932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none"/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rand3!$B$3:$N$3</c:f>
              <c:numCache>
                <c:formatCode>General</c:formatCode>
                <c:ptCount val="13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  <c:pt idx="4">
                  <c:v>40.0</c:v>
                </c:pt>
                <c:pt idx="5">
                  <c:v>45.0</c:v>
                </c:pt>
                <c:pt idx="6">
                  <c:v>50.0</c:v>
                </c:pt>
                <c:pt idx="7">
                  <c:v>55.0</c:v>
                </c:pt>
                <c:pt idx="8">
                  <c:v>60.0</c:v>
                </c:pt>
                <c:pt idx="9">
                  <c:v>65.0</c:v>
                </c:pt>
                <c:pt idx="10">
                  <c:v>70.0</c:v>
                </c:pt>
                <c:pt idx="11">
                  <c:v>75.0</c:v>
                </c:pt>
                <c:pt idx="12">
                  <c:v>80.0</c:v>
                </c:pt>
              </c:numCache>
            </c:numRef>
          </c:xVal>
          <c:yVal>
            <c:numRef>
              <c:f>rand3!$B$104:$N$104</c:f>
              <c:numCache>
                <c:formatCode>General</c:formatCode>
                <c:ptCount val="13"/>
                <c:pt idx="0">
                  <c:v>0.08</c:v>
                </c:pt>
                <c:pt idx="1">
                  <c:v>0.34</c:v>
                </c:pt>
                <c:pt idx="2">
                  <c:v>0.5</c:v>
                </c:pt>
                <c:pt idx="3">
                  <c:v>0.58</c:v>
                </c:pt>
                <c:pt idx="4">
                  <c:v>0.59</c:v>
                </c:pt>
                <c:pt idx="5">
                  <c:v>0.55</c:v>
                </c:pt>
                <c:pt idx="6">
                  <c:v>0.54</c:v>
                </c:pt>
                <c:pt idx="7">
                  <c:v>0.48</c:v>
                </c:pt>
                <c:pt idx="8">
                  <c:v>0.6</c:v>
                </c:pt>
                <c:pt idx="9">
                  <c:v>0.64</c:v>
                </c:pt>
                <c:pt idx="10">
                  <c:v>0.73</c:v>
                </c:pt>
                <c:pt idx="11">
                  <c:v>0.8</c:v>
                </c:pt>
                <c:pt idx="12">
                  <c:v>0.89</c:v>
                </c:pt>
              </c:numCache>
            </c:numRef>
          </c:yVal>
          <c:smooth val="0"/>
        </c:ser>
        <c:ser>
          <c:idx val="2"/>
          <c:order val="1"/>
          <c:spPr>
            <a:ln w="47625">
              <a:noFill/>
            </a:ln>
          </c:spPr>
          <c:marker>
            <c:symbol val="none"/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rand3!$B$109:$M$109</c:f>
              <c:numCache>
                <c:formatCode>General</c:formatCode>
                <c:ptCount val="12"/>
                <c:pt idx="0">
                  <c:v>15.0</c:v>
                </c:pt>
                <c:pt idx="1">
                  <c:v>20.0</c:v>
                </c:pt>
                <c:pt idx="2">
                  <c:v>25.0</c:v>
                </c:pt>
                <c:pt idx="3">
                  <c:v>30.0</c:v>
                </c:pt>
                <c:pt idx="4">
                  <c:v>35.0</c:v>
                </c:pt>
                <c:pt idx="5">
                  <c:v>40.0</c:v>
                </c:pt>
                <c:pt idx="6">
                  <c:v>45.0</c:v>
                </c:pt>
                <c:pt idx="7">
                  <c:v>50.0</c:v>
                </c:pt>
                <c:pt idx="8">
                  <c:v>55.0</c:v>
                </c:pt>
                <c:pt idx="9">
                  <c:v>60.0</c:v>
                </c:pt>
                <c:pt idx="10">
                  <c:v>65.0</c:v>
                </c:pt>
                <c:pt idx="11">
                  <c:v>70.0</c:v>
                </c:pt>
              </c:numCache>
            </c:numRef>
          </c:xVal>
          <c:yVal>
            <c:numRef>
              <c:f>rand3!$B$210:$M$210</c:f>
              <c:numCache>
                <c:formatCode>General</c:formatCode>
                <c:ptCount val="12"/>
                <c:pt idx="0">
                  <c:v>0.0625</c:v>
                </c:pt>
                <c:pt idx="1">
                  <c:v>0.28</c:v>
                </c:pt>
                <c:pt idx="2">
                  <c:v>0.53</c:v>
                </c:pt>
                <c:pt idx="3">
                  <c:v>0.65</c:v>
                </c:pt>
                <c:pt idx="4">
                  <c:v>0.74</c:v>
                </c:pt>
                <c:pt idx="5">
                  <c:v>0.76</c:v>
                </c:pt>
                <c:pt idx="6">
                  <c:v>0.68</c:v>
                </c:pt>
                <c:pt idx="7">
                  <c:v>0.61</c:v>
                </c:pt>
                <c:pt idx="8">
                  <c:v>0.78</c:v>
                </c:pt>
                <c:pt idx="9">
                  <c:v>0.77</c:v>
                </c:pt>
                <c:pt idx="10">
                  <c:v>0.91</c:v>
                </c:pt>
                <c:pt idx="11">
                  <c:v>0.9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4799416"/>
        <c:axId val="1784793848"/>
      </c:scatterChart>
      <c:valAx>
        <c:axId val="17847994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PKA Energy (eV)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4793848"/>
        <c:crosses val="autoZero"/>
        <c:crossBetween val="midCat"/>
      </c:valAx>
      <c:valAx>
        <c:axId val="1784793848"/>
        <c:scaling>
          <c:orientation val="minMax"/>
          <c:max val="1.0"/>
        </c:scaling>
        <c:delete val="0"/>
        <c:axPos val="l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Probability of Frenkel Pair Production</a:t>
                </a:r>
              </a:p>
            </c:rich>
          </c:tx>
          <c:layout>
            <c:manualLayout>
              <c:xMode val="edge"/>
              <c:yMode val="edge"/>
              <c:x val="0.00145669291338583"/>
              <c:y val="0.083961887576553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4799416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331911636045"/>
          <c:y val="0.0400866688538933"/>
          <c:w val="0.821884477981919"/>
          <c:h val="0.815584809711286"/>
        </c:manualLayout>
      </c:layout>
      <c:scatterChart>
        <c:scatterStyle val="lineMarker"/>
        <c:varyColors val="0"/>
        <c:ser>
          <c:idx val="2"/>
          <c:order val="0"/>
          <c:spPr>
            <a:ln w="47625">
              <a:noFill/>
            </a:ln>
          </c:spPr>
          <c:marker>
            <c:symbol val="triangle"/>
            <c:size val="9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trendline>
            <c:spPr>
              <a:ln w="19050">
                <a:solidFill>
                  <a:srgbClr val="00B050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rand1!$B$178:$H$178</c:f>
              <c:numCache>
                <c:formatCode>General</c:formatCode>
                <c:ptCount val="7"/>
                <c:pt idx="0">
                  <c:v>30.0</c:v>
                </c:pt>
                <c:pt idx="1">
                  <c:v>40.0</c:v>
                </c:pt>
                <c:pt idx="2">
                  <c:v>50.0</c:v>
                </c:pt>
                <c:pt idx="3">
                  <c:v>60.0</c:v>
                </c:pt>
                <c:pt idx="4">
                  <c:v>70.0</c:v>
                </c:pt>
                <c:pt idx="5">
                  <c:v>80.0</c:v>
                </c:pt>
                <c:pt idx="6">
                  <c:v>90.0</c:v>
                </c:pt>
              </c:numCache>
            </c:numRef>
          </c:xVal>
          <c:yVal>
            <c:numRef>
              <c:f>rand1!$B$243:$H$243</c:f>
              <c:numCache>
                <c:formatCode>General</c:formatCode>
                <c:ptCount val="7"/>
                <c:pt idx="0">
                  <c:v>0.125</c:v>
                </c:pt>
                <c:pt idx="1">
                  <c:v>0.328125</c:v>
                </c:pt>
                <c:pt idx="2">
                  <c:v>0.484375</c:v>
                </c:pt>
                <c:pt idx="3">
                  <c:v>0.484375</c:v>
                </c:pt>
                <c:pt idx="4">
                  <c:v>0.625</c:v>
                </c:pt>
                <c:pt idx="5">
                  <c:v>0.78125</c:v>
                </c:pt>
                <c:pt idx="6">
                  <c:v>0.84375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square"/>
            <c:size val="9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rand1!$C$3:$O$3</c:f>
              <c:numCache>
                <c:formatCode>General</c:formatCode>
                <c:ptCount val="13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  <c:pt idx="9">
                  <c:v>75.0</c:v>
                </c:pt>
                <c:pt idx="10">
                  <c:v>80.0</c:v>
                </c:pt>
                <c:pt idx="11">
                  <c:v>85.0</c:v>
                </c:pt>
                <c:pt idx="12">
                  <c:v>90.0</c:v>
                </c:pt>
              </c:numCache>
            </c:numRef>
          </c:xVal>
          <c:yVal>
            <c:numRef>
              <c:f>rand1!$C$68:$O$68</c:f>
              <c:numCache>
                <c:formatCode>General</c:formatCode>
                <c:ptCount val="13"/>
                <c:pt idx="0">
                  <c:v>0.203125</c:v>
                </c:pt>
                <c:pt idx="1">
                  <c:v>0.25</c:v>
                </c:pt>
                <c:pt idx="2">
                  <c:v>0.25</c:v>
                </c:pt>
                <c:pt idx="3">
                  <c:v>0.28125</c:v>
                </c:pt>
                <c:pt idx="4">
                  <c:v>0.203125</c:v>
                </c:pt>
                <c:pt idx="5">
                  <c:v>0.3125</c:v>
                </c:pt>
                <c:pt idx="6">
                  <c:v>0.359375</c:v>
                </c:pt>
                <c:pt idx="7">
                  <c:v>0.359375</c:v>
                </c:pt>
                <c:pt idx="8">
                  <c:v>0.59375</c:v>
                </c:pt>
                <c:pt idx="9">
                  <c:v>0.65625</c:v>
                </c:pt>
                <c:pt idx="10">
                  <c:v>0.78125</c:v>
                </c:pt>
                <c:pt idx="11">
                  <c:v>0.703125</c:v>
                </c:pt>
                <c:pt idx="12">
                  <c:v>0.78125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8391480"/>
        <c:axId val="1788394792"/>
      </c:scatterChart>
      <c:valAx>
        <c:axId val="1788391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8394792"/>
        <c:crosses val="autoZero"/>
        <c:crossBetween val="midCat"/>
      </c:valAx>
      <c:valAx>
        <c:axId val="1788394792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839148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331911636045"/>
          <c:y val="0.0400866688538933"/>
          <c:w val="0.821884477981919"/>
          <c:h val="0.815584809711286"/>
        </c:manualLayout>
      </c:layout>
      <c:scatterChart>
        <c:scatterStyle val="lineMarker"/>
        <c:varyColors val="0"/>
        <c:ser>
          <c:idx val="2"/>
          <c:order val="0"/>
          <c:spPr>
            <a:ln w="47625">
              <a:noFill/>
            </a:ln>
          </c:spPr>
          <c:marker>
            <c:symbol val="triangle"/>
            <c:size val="9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trendline>
            <c:spPr>
              <a:ln w="19050">
                <a:solidFill>
                  <a:srgbClr val="00B050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rand2!$B$178:$F$178</c:f>
              <c:numCache>
                <c:formatCode>General</c:formatCode>
                <c:ptCount val="5"/>
                <c:pt idx="0">
                  <c:v>12.5</c:v>
                </c:pt>
                <c:pt idx="1">
                  <c:v>15.0</c:v>
                </c:pt>
                <c:pt idx="2">
                  <c:v>17.5</c:v>
                </c:pt>
                <c:pt idx="3">
                  <c:v>20.0</c:v>
                </c:pt>
                <c:pt idx="4">
                  <c:v>22.5</c:v>
                </c:pt>
              </c:numCache>
            </c:numRef>
          </c:xVal>
          <c:yVal>
            <c:numRef>
              <c:f>rand2!$B$243:$F$243</c:f>
              <c:numCache>
                <c:formatCode>General</c:formatCode>
                <c:ptCount val="5"/>
                <c:pt idx="0">
                  <c:v>0.03125</c:v>
                </c:pt>
                <c:pt idx="1">
                  <c:v>0.25</c:v>
                </c:pt>
                <c:pt idx="2">
                  <c:v>0.46875</c:v>
                </c:pt>
                <c:pt idx="3">
                  <c:v>0.71875</c:v>
                </c:pt>
                <c:pt idx="4">
                  <c:v>0.84375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square"/>
            <c:size val="9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rand2!$C$3:$H$3</c:f>
              <c:numCache>
                <c:formatCode>General</c:formatCode>
                <c:ptCount val="6"/>
                <c:pt idx="0">
                  <c:v>15.0</c:v>
                </c:pt>
                <c:pt idx="1">
                  <c:v>18.0</c:v>
                </c:pt>
                <c:pt idx="2">
                  <c:v>20.0</c:v>
                </c:pt>
                <c:pt idx="3">
                  <c:v>22.0</c:v>
                </c:pt>
                <c:pt idx="4">
                  <c:v>25.0</c:v>
                </c:pt>
                <c:pt idx="5">
                  <c:v>30.0</c:v>
                </c:pt>
              </c:numCache>
            </c:numRef>
          </c:xVal>
          <c:yVal>
            <c:numRef>
              <c:f>rand2!$C$68:$H$68</c:f>
              <c:numCache>
                <c:formatCode>General</c:formatCode>
                <c:ptCount val="6"/>
                <c:pt idx="0">
                  <c:v>0.03125</c:v>
                </c:pt>
                <c:pt idx="1">
                  <c:v>0.328125</c:v>
                </c:pt>
                <c:pt idx="2">
                  <c:v>0.40625</c:v>
                </c:pt>
                <c:pt idx="3">
                  <c:v>0.75</c:v>
                </c:pt>
                <c:pt idx="4">
                  <c:v>0.859375</c:v>
                </c:pt>
                <c:pt idx="5">
                  <c:v>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8428504"/>
        <c:axId val="1788431816"/>
      </c:scatterChart>
      <c:valAx>
        <c:axId val="17884285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8431816"/>
        <c:crosses val="autoZero"/>
        <c:crossBetween val="midCat"/>
      </c:valAx>
      <c:valAx>
        <c:axId val="1788431816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8428504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331911636045"/>
          <c:y val="0.0400866688538933"/>
          <c:w val="0.821884477981919"/>
          <c:h val="0.815584809711286"/>
        </c:manualLayout>
      </c:layout>
      <c:scatterChart>
        <c:scatterStyle val="lineMarker"/>
        <c:varyColors val="0"/>
        <c:ser>
          <c:idx val="2"/>
          <c:order val="0"/>
          <c:spPr>
            <a:ln w="47625">
              <a:noFill/>
            </a:ln>
          </c:spPr>
          <c:marker>
            <c:symbol val="triangle"/>
            <c:size val="9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trendline>
            <c:spPr>
              <a:ln w="19050">
                <a:solidFill>
                  <a:srgbClr val="00B050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rand3!$B$214:$H$214</c:f>
              <c:numCache>
                <c:formatCode>General</c:formatCode>
                <c:ptCount val="7"/>
                <c:pt idx="0">
                  <c:v>20.0</c:v>
                </c:pt>
                <c:pt idx="1">
                  <c:v>30.0</c:v>
                </c:pt>
                <c:pt idx="2">
                  <c:v>40.0</c:v>
                </c:pt>
                <c:pt idx="3">
                  <c:v>50.0</c:v>
                </c:pt>
                <c:pt idx="4">
                  <c:v>60.0</c:v>
                </c:pt>
                <c:pt idx="5">
                  <c:v>70.0</c:v>
                </c:pt>
                <c:pt idx="6">
                  <c:v>80.0</c:v>
                </c:pt>
              </c:numCache>
            </c:numRef>
          </c:xVal>
          <c:yVal>
            <c:numRef>
              <c:f>rand3!$B$279:$H$279</c:f>
              <c:numCache>
                <c:formatCode>General</c:formatCode>
                <c:ptCount val="7"/>
                <c:pt idx="0">
                  <c:v>0.296875</c:v>
                </c:pt>
                <c:pt idx="1">
                  <c:v>0.5</c:v>
                </c:pt>
                <c:pt idx="2">
                  <c:v>0.625</c:v>
                </c:pt>
                <c:pt idx="3">
                  <c:v>0.65625</c:v>
                </c:pt>
                <c:pt idx="4">
                  <c:v>0.625</c:v>
                </c:pt>
                <c:pt idx="5">
                  <c:v>0.75</c:v>
                </c:pt>
                <c:pt idx="6">
                  <c:v>0.875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square"/>
            <c:size val="9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rand3!$B$3:$N$3</c:f>
              <c:numCache>
                <c:formatCode>General</c:formatCode>
                <c:ptCount val="13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  <c:pt idx="4">
                  <c:v>40.0</c:v>
                </c:pt>
                <c:pt idx="5">
                  <c:v>45.0</c:v>
                </c:pt>
                <c:pt idx="6">
                  <c:v>50.0</c:v>
                </c:pt>
                <c:pt idx="7">
                  <c:v>55.0</c:v>
                </c:pt>
                <c:pt idx="8">
                  <c:v>60.0</c:v>
                </c:pt>
                <c:pt idx="9">
                  <c:v>65.0</c:v>
                </c:pt>
                <c:pt idx="10">
                  <c:v>70.0</c:v>
                </c:pt>
                <c:pt idx="11">
                  <c:v>75.0</c:v>
                </c:pt>
                <c:pt idx="12">
                  <c:v>80.0</c:v>
                </c:pt>
              </c:numCache>
            </c:numRef>
          </c:xVal>
          <c:yVal>
            <c:numRef>
              <c:f>rand3!$B$104:$N$104</c:f>
              <c:numCache>
                <c:formatCode>General</c:formatCode>
                <c:ptCount val="13"/>
                <c:pt idx="0">
                  <c:v>0.08</c:v>
                </c:pt>
                <c:pt idx="1">
                  <c:v>0.34</c:v>
                </c:pt>
                <c:pt idx="2">
                  <c:v>0.5</c:v>
                </c:pt>
                <c:pt idx="3">
                  <c:v>0.58</c:v>
                </c:pt>
                <c:pt idx="4">
                  <c:v>0.59</c:v>
                </c:pt>
                <c:pt idx="5">
                  <c:v>0.55</c:v>
                </c:pt>
                <c:pt idx="6">
                  <c:v>0.54</c:v>
                </c:pt>
                <c:pt idx="7">
                  <c:v>0.48</c:v>
                </c:pt>
                <c:pt idx="8">
                  <c:v>0.6</c:v>
                </c:pt>
                <c:pt idx="9">
                  <c:v>0.64</c:v>
                </c:pt>
                <c:pt idx="10">
                  <c:v>0.73</c:v>
                </c:pt>
                <c:pt idx="11">
                  <c:v>0.8</c:v>
                </c:pt>
                <c:pt idx="12">
                  <c:v>0.89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8466040"/>
        <c:axId val="1788469352"/>
      </c:scatterChart>
      <c:valAx>
        <c:axId val="1788466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8469352"/>
        <c:crosses val="autoZero"/>
        <c:crossBetween val="midCat"/>
      </c:valAx>
      <c:valAx>
        <c:axId val="178846935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846604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331911636045"/>
          <c:y val="0.0400866688538933"/>
          <c:w val="0.821884477981919"/>
          <c:h val="0.815584809711286"/>
        </c:manualLayout>
      </c:layout>
      <c:scatterChart>
        <c:scatterStyle val="lineMarker"/>
        <c:varyColors val="0"/>
        <c:ser>
          <c:idx val="2"/>
          <c:order val="0"/>
          <c:spPr>
            <a:ln w="47625">
              <a:noFill/>
            </a:ln>
          </c:spPr>
          <c:marker>
            <c:symbol val="triangle"/>
            <c:size val="9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trendline>
            <c:spPr>
              <a:ln w="19050">
                <a:solidFill>
                  <a:srgbClr val="00B050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rand4!$C$142:$G$142</c:f>
              <c:numCache>
                <c:formatCode>General</c:formatCode>
                <c:ptCount val="5"/>
                <c:pt idx="0">
                  <c:v>40.0</c:v>
                </c:pt>
                <c:pt idx="1">
                  <c:v>50.0</c:v>
                </c:pt>
                <c:pt idx="2">
                  <c:v>60.0</c:v>
                </c:pt>
                <c:pt idx="3">
                  <c:v>70.0</c:v>
                </c:pt>
                <c:pt idx="4">
                  <c:v>80.0</c:v>
                </c:pt>
              </c:numCache>
            </c:numRef>
          </c:xVal>
          <c:yVal>
            <c:numRef>
              <c:f>rand4!$C$207:$G$207</c:f>
              <c:numCache>
                <c:formatCode>General</c:formatCode>
                <c:ptCount val="5"/>
                <c:pt idx="0">
                  <c:v>0.078125</c:v>
                </c:pt>
                <c:pt idx="1">
                  <c:v>0.234375</c:v>
                </c:pt>
                <c:pt idx="2">
                  <c:v>0.46875</c:v>
                </c:pt>
                <c:pt idx="3">
                  <c:v>0.765625</c:v>
                </c:pt>
                <c:pt idx="4">
                  <c:v>0.875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square"/>
            <c:size val="9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rand4!$D$3:$J$3</c:f>
              <c:numCache>
                <c:formatCode>General</c:formatCode>
                <c:ptCount val="7"/>
                <c:pt idx="0">
                  <c:v>40.0</c:v>
                </c:pt>
                <c:pt idx="1">
                  <c:v>45.0</c:v>
                </c:pt>
                <c:pt idx="2">
                  <c:v>50.0</c:v>
                </c:pt>
                <c:pt idx="3">
                  <c:v>55.0</c:v>
                </c:pt>
                <c:pt idx="4">
                  <c:v>60.0</c:v>
                </c:pt>
                <c:pt idx="5">
                  <c:v>65.0</c:v>
                </c:pt>
                <c:pt idx="6">
                  <c:v>70.0</c:v>
                </c:pt>
              </c:numCache>
            </c:numRef>
          </c:xVal>
          <c:yVal>
            <c:numRef>
              <c:f>rand4!$D$68:$J$68</c:f>
              <c:numCache>
                <c:formatCode>General</c:formatCode>
                <c:ptCount val="7"/>
                <c:pt idx="0">
                  <c:v>0.046875</c:v>
                </c:pt>
                <c:pt idx="1">
                  <c:v>0.15625</c:v>
                </c:pt>
                <c:pt idx="2">
                  <c:v>0.375</c:v>
                </c:pt>
                <c:pt idx="3">
                  <c:v>0.453125</c:v>
                </c:pt>
                <c:pt idx="4">
                  <c:v>0.625</c:v>
                </c:pt>
                <c:pt idx="5">
                  <c:v>0.75</c:v>
                </c:pt>
                <c:pt idx="6">
                  <c:v>0.875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8503016"/>
        <c:axId val="1788506328"/>
      </c:scatterChart>
      <c:valAx>
        <c:axId val="17885030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8506328"/>
        <c:crosses val="autoZero"/>
        <c:crossBetween val="midCat"/>
      </c:valAx>
      <c:valAx>
        <c:axId val="178850632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8503016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331911636045"/>
          <c:y val="0.0400866688538933"/>
          <c:w val="0.821884477981919"/>
          <c:h val="0.815584809711286"/>
        </c:manualLayout>
      </c:layout>
      <c:scatterChart>
        <c:scatterStyle val="lineMarker"/>
        <c:varyColors val="0"/>
        <c:ser>
          <c:idx val="2"/>
          <c:order val="0"/>
          <c:spPr>
            <a:ln w="47625">
              <a:noFill/>
            </a:ln>
          </c:spPr>
          <c:marker>
            <c:symbol val="triangle"/>
            <c:size val="9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trendline>
            <c:spPr>
              <a:ln w="19050">
                <a:solidFill>
                  <a:srgbClr val="00B050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rand5!$B$212:$G$212</c:f>
              <c:numCache>
                <c:formatCode>General</c:formatCode>
                <c:ptCount val="6"/>
                <c:pt idx="0">
                  <c:v>20.0</c:v>
                </c:pt>
                <c:pt idx="1">
                  <c:v>30.0</c:v>
                </c:pt>
                <c:pt idx="2">
                  <c:v>40.0</c:v>
                </c:pt>
                <c:pt idx="3">
                  <c:v>50.0</c:v>
                </c:pt>
                <c:pt idx="4">
                  <c:v>60.0</c:v>
                </c:pt>
                <c:pt idx="5">
                  <c:v>70.0</c:v>
                </c:pt>
              </c:numCache>
            </c:numRef>
          </c:xVal>
          <c:yVal>
            <c:numRef>
              <c:f>rand5!$B$277:$G$277</c:f>
              <c:numCache>
                <c:formatCode>General</c:formatCode>
                <c:ptCount val="6"/>
                <c:pt idx="0">
                  <c:v>0.234375</c:v>
                </c:pt>
                <c:pt idx="1">
                  <c:v>0.515625</c:v>
                </c:pt>
                <c:pt idx="2">
                  <c:v>0.5625</c:v>
                </c:pt>
                <c:pt idx="3">
                  <c:v>0.609375</c:v>
                </c:pt>
                <c:pt idx="4">
                  <c:v>0.671875</c:v>
                </c:pt>
                <c:pt idx="5">
                  <c:v>0.78125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square"/>
            <c:size val="9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rand5!$C$3:$O$3</c:f>
              <c:numCache>
                <c:formatCode>General</c:formatCode>
                <c:ptCount val="13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  <c:pt idx="4">
                  <c:v>40.0</c:v>
                </c:pt>
                <c:pt idx="5">
                  <c:v>45.0</c:v>
                </c:pt>
                <c:pt idx="6">
                  <c:v>50.0</c:v>
                </c:pt>
                <c:pt idx="7">
                  <c:v>55.0</c:v>
                </c:pt>
                <c:pt idx="8">
                  <c:v>60.0</c:v>
                </c:pt>
                <c:pt idx="9">
                  <c:v>65.0</c:v>
                </c:pt>
                <c:pt idx="10">
                  <c:v>70.0</c:v>
                </c:pt>
                <c:pt idx="11">
                  <c:v>75.0</c:v>
                </c:pt>
                <c:pt idx="12">
                  <c:v>80.0</c:v>
                </c:pt>
              </c:numCache>
            </c:numRef>
          </c:xVal>
          <c:yVal>
            <c:numRef>
              <c:f>rand5!$C$104:$O$104</c:f>
              <c:numCache>
                <c:formatCode>General</c:formatCode>
                <c:ptCount val="13"/>
                <c:pt idx="0">
                  <c:v>0.1</c:v>
                </c:pt>
                <c:pt idx="1">
                  <c:v>0.29</c:v>
                </c:pt>
                <c:pt idx="2">
                  <c:v>0.53</c:v>
                </c:pt>
                <c:pt idx="3">
                  <c:v>0.64</c:v>
                </c:pt>
                <c:pt idx="4">
                  <c:v>0.61</c:v>
                </c:pt>
                <c:pt idx="5">
                  <c:v>0.52</c:v>
                </c:pt>
                <c:pt idx="6">
                  <c:v>0.5</c:v>
                </c:pt>
                <c:pt idx="7">
                  <c:v>0.54</c:v>
                </c:pt>
                <c:pt idx="8">
                  <c:v>0.54</c:v>
                </c:pt>
                <c:pt idx="9">
                  <c:v>0.69</c:v>
                </c:pt>
                <c:pt idx="10">
                  <c:v>0.73</c:v>
                </c:pt>
                <c:pt idx="11">
                  <c:v>0.79</c:v>
                </c:pt>
                <c:pt idx="12">
                  <c:v>0.88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8541080"/>
        <c:axId val="1788544392"/>
      </c:scatterChart>
      <c:valAx>
        <c:axId val="17885410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8544392"/>
        <c:crosses val="autoZero"/>
        <c:crossBetween val="midCat"/>
      </c:valAx>
      <c:valAx>
        <c:axId val="178854439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854108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331911636045"/>
          <c:y val="0.0400866688538933"/>
          <c:w val="0.821884477981919"/>
          <c:h val="0.815584809711286"/>
        </c:manualLayout>
      </c:layout>
      <c:scatterChart>
        <c:scatterStyle val="lineMarker"/>
        <c:varyColors val="0"/>
        <c:ser>
          <c:idx val="2"/>
          <c:order val="0"/>
          <c:spPr>
            <a:ln w="47625">
              <a:noFill/>
            </a:ln>
          </c:spPr>
          <c:marker>
            <c:symbol val="triangle"/>
            <c:size val="9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trendline>
            <c:spPr>
              <a:ln w="19050">
                <a:solidFill>
                  <a:srgbClr val="00B050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rand6!$B$176:$F$176</c:f>
              <c:numCache>
                <c:formatCode>General</c:formatCode>
                <c:ptCount val="5"/>
                <c:pt idx="0">
                  <c:v>30.0</c:v>
                </c:pt>
                <c:pt idx="1">
                  <c:v>40.0</c:v>
                </c:pt>
                <c:pt idx="2">
                  <c:v>50.0</c:v>
                </c:pt>
                <c:pt idx="3">
                  <c:v>60.0</c:v>
                </c:pt>
                <c:pt idx="4">
                  <c:v>70.0</c:v>
                </c:pt>
              </c:numCache>
            </c:numRef>
          </c:xVal>
          <c:yVal>
            <c:numRef>
              <c:f>rand6!$B$241:$F$241</c:f>
              <c:numCache>
                <c:formatCode>General</c:formatCode>
                <c:ptCount val="5"/>
                <c:pt idx="0">
                  <c:v>0.109375</c:v>
                </c:pt>
                <c:pt idx="1">
                  <c:v>0.359375</c:v>
                </c:pt>
                <c:pt idx="2">
                  <c:v>0.46875</c:v>
                </c:pt>
                <c:pt idx="3">
                  <c:v>0.78125</c:v>
                </c:pt>
                <c:pt idx="4">
                  <c:v>0.936507936507936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square"/>
            <c:size val="9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rand6!$C$3:$K$3</c:f>
              <c:numCache>
                <c:formatCode>General</c:formatCode>
                <c:ptCount val="9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</c:numCache>
            </c:numRef>
          </c:xVal>
          <c:yVal>
            <c:numRef>
              <c:f>rand6!$C$68:$K$68</c:f>
              <c:numCache>
                <c:formatCode>General</c:formatCode>
                <c:ptCount val="9"/>
                <c:pt idx="0">
                  <c:v>0.140625</c:v>
                </c:pt>
                <c:pt idx="1">
                  <c:v>0.296875</c:v>
                </c:pt>
                <c:pt idx="2">
                  <c:v>0.328125</c:v>
                </c:pt>
                <c:pt idx="3">
                  <c:v>0.46875</c:v>
                </c:pt>
                <c:pt idx="4">
                  <c:v>0.515625</c:v>
                </c:pt>
                <c:pt idx="5">
                  <c:v>0.65625</c:v>
                </c:pt>
                <c:pt idx="6">
                  <c:v>0.609375</c:v>
                </c:pt>
                <c:pt idx="7">
                  <c:v>0.765625</c:v>
                </c:pt>
                <c:pt idx="8">
                  <c:v>0.84375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8578088"/>
        <c:axId val="1788581400"/>
      </c:scatterChart>
      <c:valAx>
        <c:axId val="1788578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8581400"/>
        <c:crosses val="autoZero"/>
        <c:crossBetween val="midCat"/>
      </c:valAx>
      <c:valAx>
        <c:axId val="1788581400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8578088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331911636045"/>
          <c:y val="0.0400866688538933"/>
          <c:w val="0.821884477981919"/>
          <c:h val="0.815584809711286"/>
        </c:manualLayout>
      </c:layout>
      <c:scatterChart>
        <c:scatterStyle val="lineMarker"/>
        <c:varyColors val="0"/>
        <c:ser>
          <c:idx val="2"/>
          <c:order val="0"/>
          <c:spPr>
            <a:ln w="47625">
              <a:noFill/>
            </a:ln>
          </c:spPr>
          <c:marker>
            <c:symbol val="triangle"/>
            <c:size val="9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trendline>
            <c:spPr>
              <a:ln w="19050">
                <a:solidFill>
                  <a:srgbClr val="00B050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rand7!$B$212:$H$212</c:f>
              <c:numCache>
                <c:formatCode>General</c:formatCode>
                <c:ptCount val="7"/>
                <c:pt idx="0">
                  <c:v>30.0</c:v>
                </c:pt>
                <c:pt idx="1">
                  <c:v>40.0</c:v>
                </c:pt>
                <c:pt idx="2">
                  <c:v>50.0</c:v>
                </c:pt>
                <c:pt idx="3">
                  <c:v>60.0</c:v>
                </c:pt>
                <c:pt idx="4">
                  <c:v>70.0</c:v>
                </c:pt>
                <c:pt idx="5">
                  <c:v>80.0</c:v>
                </c:pt>
                <c:pt idx="6">
                  <c:v>90.0</c:v>
                </c:pt>
              </c:numCache>
            </c:numRef>
          </c:xVal>
          <c:yVal>
            <c:numRef>
              <c:f>rand7!$B$277:$H$277</c:f>
              <c:numCache>
                <c:formatCode>General</c:formatCode>
                <c:ptCount val="7"/>
                <c:pt idx="0">
                  <c:v>0.171875</c:v>
                </c:pt>
                <c:pt idx="1">
                  <c:v>0.4375</c:v>
                </c:pt>
                <c:pt idx="2">
                  <c:v>0.421875</c:v>
                </c:pt>
                <c:pt idx="3">
                  <c:v>0.453125</c:v>
                </c:pt>
                <c:pt idx="4">
                  <c:v>0.53125</c:v>
                </c:pt>
                <c:pt idx="5">
                  <c:v>0.640625</c:v>
                </c:pt>
                <c:pt idx="6">
                  <c:v>0.703125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square"/>
            <c:size val="9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rand7!$C$3:$S$3</c:f>
              <c:numCache>
                <c:formatCode>General</c:formatCode>
                <c:ptCount val="17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  <c:pt idx="9">
                  <c:v>75.0</c:v>
                </c:pt>
                <c:pt idx="10">
                  <c:v>80.0</c:v>
                </c:pt>
                <c:pt idx="11">
                  <c:v>85.0</c:v>
                </c:pt>
                <c:pt idx="12">
                  <c:v>90.0</c:v>
                </c:pt>
                <c:pt idx="13">
                  <c:v>95.0</c:v>
                </c:pt>
                <c:pt idx="14">
                  <c:v>100.0</c:v>
                </c:pt>
                <c:pt idx="15">
                  <c:v>105.0</c:v>
                </c:pt>
                <c:pt idx="16">
                  <c:v>110.0</c:v>
                </c:pt>
              </c:numCache>
            </c:numRef>
          </c:xVal>
          <c:yVal>
            <c:numRef>
              <c:f>rand7!$C$104:$S$104</c:f>
              <c:numCache>
                <c:formatCode>General</c:formatCode>
                <c:ptCount val="17"/>
                <c:pt idx="0">
                  <c:v>0.13265306122449</c:v>
                </c:pt>
                <c:pt idx="1">
                  <c:v>0.16</c:v>
                </c:pt>
                <c:pt idx="2">
                  <c:v>0.32</c:v>
                </c:pt>
                <c:pt idx="3">
                  <c:v>0.39</c:v>
                </c:pt>
                <c:pt idx="4">
                  <c:v>0.41</c:v>
                </c:pt>
                <c:pt idx="5">
                  <c:v>0.43</c:v>
                </c:pt>
                <c:pt idx="6">
                  <c:v>0.46</c:v>
                </c:pt>
                <c:pt idx="7">
                  <c:v>0.39</c:v>
                </c:pt>
                <c:pt idx="8">
                  <c:v>0.41</c:v>
                </c:pt>
                <c:pt idx="9">
                  <c:v>0.44</c:v>
                </c:pt>
                <c:pt idx="10">
                  <c:v>0.38</c:v>
                </c:pt>
                <c:pt idx="11">
                  <c:v>0.51</c:v>
                </c:pt>
                <c:pt idx="12">
                  <c:v>0.45</c:v>
                </c:pt>
                <c:pt idx="13">
                  <c:v>0.53</c:v>
                </c:pt>
                <c:pt idx="14">
                  <c:v>0.59</c:v>
                </c:pt>
                <c:pt idx="15">
                  <c:v>0.7</c:v>
                </c:pt>
                <c:pt idx="16">
                  <c:v>0.79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8615848"/>
        <c:axId val="1788619160"/>
      </c:scatterChart>
      <c:valAx>
        <c:axId val="1788615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8619160"/>
        <c:crosses val="autoZero"/>
        <c:crossBetween val="midCat"/>
      </c:valAx>
      <c:valAx>
        <c:axId val="1788619160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8615848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331911636045"/>
          <c:y val="0.0400866688538933"/>
          <c:w val="0.821884477981919"/>
          <c:h val="0.815584809711286"/>
        </c:manualLayout>
      </c:layout>
      <c:scatterChart>
        <c:scatterStyle val="lineMarker"/>
        <c:varyColors val="0"/>
        <c:ser>
          <c:idx val="2"/>
          <c:order val="0"/>
          <c:spPr>
            <a:ln w="47625">
              <a:noFill/>
            </a:ln>
          </c:spPr>
          <c:marker>
            <c:symbol val="triangle"/>
            <c:size val="9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trendline>
            <c:spPr>
              <a:ln w="19050">
                <a:solidFill>
                  <a:srgbClr val="00B050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rand8!$B$212:$H$212</c:f>
              <c:numCache>
                <c:formatCode>General</c:formatCode>
                <c:ptCount val="7"/>
                <c:pt idx="0">
                  <c:v>30.0</c:v>
                </c:pt>
                <c:pt idx="1">
                  <c:v>40.0</c:v>
                </c:pt>
                <c:pt idx="2">
                  <c:v>50.0</c:v>
                </c:pt>
                <c:pt idx="3">
                  <c:v>60.0</c:v>
                </c:pt>
                <c:pt idx="4">
                  <c:v>70.0</c:v>
                </c:pt>
                <c:pt idx="5">
                  <c:v>80.0</c:v>
                </c:pt>
                <c:pt idx="6">
                  <c:v>90.0</c:v>
                </c:pt>
              </c:numCache>
            </c:numRef>
          </c:xVal>
          <c:yVal>
            <c:numRef>
              <c:f>rand8!$B$277:$H$277</c:f>
              <c:numCache>
                <c:formatCode>General</c:formatCode>
                <c:ptCount val="7"/>
                <c:pt idx="0">
                  <c:v>0.21875</c:v>
                </c:pt>
                <c:pt idx="1">
                  <c:v>0.390625</c:v>
                </c:pt>
                <c:pt idx="2">
                  <c:v>0.40625</c:v>
                </c:pt>
                <c:pt idx="3">
                  <c:v>0.484375</c:v>
                </c:pt>
                <c:pt idx="4">
                  <c:v>0.59375</c:v>
                </c:pt>
                <c:pt idx="5">
                  <c:v>0.671875</c:v>
                </c:pt>
                <c:pt idx="6">
                  <c:v>0.734375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square"/>
            <c:size val="9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rand8!$C$3:$Q$3</c:f>
              <c:numCache>
                <c:formatCode>General</c:formatCode>
                <c:ptCount val="15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  <c:pt idx="9">
                  <c:v>75.0</c:v>
                </c:pt>
                <c:pt idx="10">
                  <c:v>80.0</c:v>
                </c:pt>
                <c:pt idx="11">
                  <c:v>85.0</c:v>
                </c:pt>
                <c:pt idx="12">
                  <c:v>90.0</c:v>
                </c:pt>
                <c:pt idx="13">
                  <c:v>95.0</c:v>
                </c:pt>
                <c:pt idx="14">
                  <c:v>100.0</c:v>
                </c:pt>
              </c:numCache>
            </c:numRef>
          </c:xVal>
          <c:yVal>
            <c:numRef>
              <c:f>rand8!$C$104:$Q$104</c:f>
              <c:numCache>
                <c:formatCode>General</c:formatCode>
                <c:ptCount val="15"/>
                <c:pt idx="0">
                  <c:v>0.1</c:v>
                </c:pt>
                <c:pt idx="1">
                  <c:v>0.19</c:v>
                </c:pt>
                <c:pt idx="2">
                  <c:v>0.22</c:v>
                </c:pt>
                <c:pt idx="3">
                  <c:v>0.27</c:v>
                </c:pt>
                <c:pt idx="4">
                  <c:v>0.4</c:v>
                </c:pt>
                <c:pt idx="5">
                  <c:v>0.36</c:v>
                </c:pt>
                <c:pt idx="6">
                  <c:v>0.4</c:v>
                </c:pt>
                <c:pt idx="7">
                  <c:v>0.45</c:v>
                </c:pt>
                <c:pt idx="8">
                  <c:v>0.44</c:v>
                </c:pt>
                <c:pt idx="9">
                  <c:v>0.55</c:v>
                </c:pt>
                <c:pt idx="10">
                  <c:v>0.57</c:v>
                </c:pt>
                <c:pt idx="11">
                  <c:v>0.52</c:v>
                </c:pt>
                <c:pt idx="12">
                  <c:v>0.66</c:v>
                </c:pt>
                <c:pt idx="13">
                  <c:v>0.75</c:v>
                </c:pt>
                <c:pt idx="14">
                  <c:v>0.79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8653208"/>
        <c:axId val="1788656520"/>
      </c:scatterChart>
      <c:valAx>
        <c:axId val="17886532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8656520"/>
        <c:crosses val="autoZero"/>
        <c:crossBetween val="midCat"/>
      </c:valAx>
      <c:valAx>
        <c:axId val="1788656520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8653208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331911636045"/>
          <c:y val="0.0400866688538933"/>
          <c:w val="0.821884477981919"/>
          <c:h val="0.815584809711286"/>
        </c:manualLayout>
      </c:layout>
      <c:scatterChart>
        <c:scatterStyle val="lineMarker"/>
        <c:varyColors val="0"/>
        <c:ser>
          <c:idx val="2"/>
          <c:order val="0"/>
          <c:spPr>
            <a:ln w="47625">
              <a:noFill/>
            </a:ln>
          </c:spPr>
          <c:marker>
            <c:symbol val="triangle"/>
            <c:size val="9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trendline>
            <c:spPr>
              <a:ln w="19050">
                <a:solidFill>
                  <a:srgbClr val="00B050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rand9!$B$212:$F$212</c:f>
              <c:numCache>
                <c:formatCode>General</c:formatCode>
                <c:ptCount val="5"/>
                <c:pt idx="0">
                  <c:v>30.0</c:v>
                </c:pt>
                <c:pt idx="1">
                  <c:v>40.0</c:v>
                </c:pt>
                <c:pt idx="2">
                  <c:v>50.0</c:v>
                </c:pt>
                <c:pt idx="3">
                  <c:v>60.0</c:v>
                </c:pt>
                <c:pt idx="4">
                  <c:v>70.0</c:v>
                </c:pt>
              </c:numCache>
            </c:numRef>
          </c:xVal>
          <c:yVal>
            <c:numRef>
              <c:f>rand9!$B$277:$F$277</c:f>
              <c:numCache>
                <c:formatCode>General</c:formatCode>
                <c:ptCount val="5"/>
                <c:pt idx="0">
                  <c:v>0.109375</c:v>
                </c:pt>
                <c:pt idx="1">
                  <c:v>0.421875</c:v>
                </c:pt>
                <c:pt idx="2">
                  <c:v>0.65625</c:v>
                </c:pt>
                <c:pt idx="3">
                  <c:v>0.796875</c:v>
                </c:pt>
                <c:pt idx="4">
                  <c:v>0.90625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square"/>
            <c:size val="9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rand9!$C$3:$K$3</c:f>
              <c:numCache>
                <c:formatCode>General</c:formatCode>
                <c:ptCount val="9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</c:numCache>
            </c:numRef>
          </c:xVal>
          <c:yVal>
            <c:numRef>
              <c:f>rand9!$C$104:$K$104</c:f>
              <c:numCache>
                <c:formatCode>General</c:formatCode>
                <c:ptCount val="9"/>
                <c:pt idx="0">
                  <c:v>0.03125</c:v>
                </c:pt>
                <c:pt idx="1">
                  <c:v>0.171875</c:v>
                </c:pt>
                <c:pt idx="2">
                  <c:v>0.3</c:v>
                </c:pt>
                <c:pt idx="3">
                  <c:v>0.32</c:v>
                </c:pt>
                <c:pt idx="4">
                  <c:v>0.44</c:v>
                </c:pt>
                <c:pt idx="5">
                  <c:v>0.53</c:v>
                </c:pt>
                <c:pt idx="6">
                  <c:v>0.63</c:v>
                </c:pt>
                <c:pt idx="7">
                  <c:v>0.65</c:v>
                </c:pt>
                <c:pt idx="8">
                  <c:v>0.74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8012504"/>
        <c:axId val="2088016008"/>
      </c:scatterChart>
      <c:valAx>
        <c:axId val="20880125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088016008"/>
        <c:crosses val="autoZero"/>
        <c:crossBetween val="midCat"/>
      </c:valAx>
      <c:valAx>
        <c:axId val="20880160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088012504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9661848463049"/>
          <c:y val="0.0400866688538933"/>
          <c:w val="0.812554535608688"/>
          <c:h val="0.815584759216793"/>
        </c:manualLayout>
      </c:layout>
      <c:scatterChart>
        <c:scatterStyle val="lineMarker"/>
        <c:varyColors val="0"/>
        <c:ser>
          <c:idx val="2"/>
          <c:order val="0"/>
          <c:spPr>
            <a:ln w="47625">
              <a:noFill/>
            </a:ln>
          </c:spPr>
          <c:marker>
            <c:symbol val="triangle"/>
            <c:size val="9"/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trendline>
            <c:spPr>
              <a:ln w="19050">
                <a:solidFill>
                  <a:srgbClr val="00B050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rand10!$B$212:$F$212</c:f>
              <c:numCache>
                <c:formatCode>General</c:formatCode>
                <c:ptCount val="5"/>
                <c:pt idx="0">
                  <c:v>30.0</c:v>
                </c:pt>
                <c:pt idx="1">
                  <c:v>40.0</c:v>
                </c:pt>
                <c:pt idx="2">
                  <c:v>50.0</c:v>
                </c:pt>
                <c:pt idx="3">
                  <c:v>60.0</c:v>
                </c:pt>
                <c:pt idx="4">
                  <c:v>70.0</c:v>
                </c:pt>
              </c:numCache>
            </c:numRef>
          </c:xVal>
          <c:yVal>
            <c:numRef>
              <c:f>rand10!$B$277:$F$277</c:f>
              <c:numCache>
                <c:formatCode>General</c:formatCode>
                <c:ptCount val="5"/>
                <c:pt idx="0">
                  <c:v>0.109375</c:v>
                </c:pt>
                <c:pt idx="1">
                  <c:v>0.21875</c:v>
                </c:pt>
                <c:pt idx="2">
                  <c:v>0.390625</c:v>
                </c:pt>
                <c:pt idx="3">
                  <c:v>0.59375</c:v>
                </c:pt>
                <c:pt idx="4">
                  <c:v>0.859375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square"/>
            <c:size val="9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rand10!$B$3:$L$3</c:f>
              <c:numCache>
                <c:formatCode>General</c:formatCode>
                <c:ptCount val="11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  <c:pt idx="4">
                  <c:v>40.0</c:v>
                </c:pt>
                <c:pt idx="5">
                  <c:v>45.0</c:v>
                </c:pt>
                <c:pt idx="6">
                  <c:v>50.0</c:v>
                </c:pt>
                <c:pt idx="7">
                  <c:v>55.0</c:v>
                </c:pt>
                <c:pt idx="8">
                  <c:v>60.0</c:v>
                </c:pt>
                <c:pt idx="9">
                  <c:v>65.0</c:v>
                </c:pt>
                <c:pt idx="10">
                  <c:v>70.0</c:v>
                </c:pt>
              </c:numCache>
            </c:numRef>
          </c:xVal>
          <c:yVal>
            <c:numRef>
              <c:f>rand10!$B$104:$L$104</c:f>
              <c:numCache>
                <c:formatCode>General</c:formatCode>
                <c:ptCount val="11"/>
                <c:pt idx="0">
                  <c:v>0.05</c:v>
                </c:pt>
                <c:pt idx="1">
                  <c:v>0.23</c:v>
                </c:pt>
                <c:pt idx="2">
                  <c:v>0.42</c:v>
                </c:pt>
                <c:pt idx="3">
                  <c:v>0.43</c:v>
                </c:pt>
                <c:pt idx="4">
                  <c:v>0.51</c:v>
                </c:pt>
                <c:pt idx="5">
                  <c:v>0.55</c:v>
                </c:pt>
                <c:pt idx="6">
                  <c:v>0.49</c:v>
                </c:pt>
                <c:pt idx="7">
                  <c:v>0.61</c:v>
                </c:pt>
                <c:pt idx="8">
                  <c:v>0.71</c:v>
                </c:pt>
                <c:pt idx="9">
                  <c:v>0.77</c:v>
                </c:pt>
                <c:pt idx="10">
                  <c:v>0.85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3407944"/>
        <c:axId val="2083411432"/>
      </c:scatterChart>
      <c:valAx>
        <c:axId val="20834079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083411432"/>
        <c:crosses val="autoZero"/>
        <c:crossBetween val="midCat"/>
      </c:valAx>
      <c:valAx>
        <c:axId val="208341143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083407944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347802678511"/>
          <c:y val="0.0704225352112676"/>
          <c:w val="0.824259034928326"/>
          <c:h val="0.7832473005535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squar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rand4!$D$3:$J$3</c:f>
              <c:numCache>
                <c:formatCode>General</c:formatCode>
                <c:ptCount val="7"/>
                <c:pt idx="0">
                  <c:v>40.0</c:v>
                </c:pt>
                <c:pt idx="1">
                  <c:v>45.0</c:v>
                </c:pt>
                <c:pt idx="2">
                  <c:v>50.0</c:v>
                </c:pt>
                <c:pt idx="3">
                  <c:v>55.0</c:v>
                </c:pt>
                <c:pt idx="4">
                  <c:v>60.0</c:v>
                </c:pt>
                <c:pt idx="5">
                  <c:v>65.0</c:v>
                </c:pt>
                <c:pt idx="6">
                  <c:v>70.0</c:v>
                </c:pt>
              </c:numCache>
            </c:numRef>
          </c:xVal>
          <c:yVal>
            <c:numRef>
              <c:f>rand4!$D$68:$J$68</c:f>
              <c:numCache>
                <c:formatCode>General</c:formatCode>
                <c:ptCount val="7"/>
                <c:pt idx="0">
                  <c:v>0.046875</c:v>
                </c:pt>
                <c:pt idx="1">
                  <c:v>0.15625</c:v>
                </c:pt>
                <c:pt idx="2">
                  <c:v>0.375</c:v>
                </c:pt>
                <c:pt idx="3">
                  <c:v>0.453125</c:v>
                </c:pt>
                <c:pt idx="4">
                  <c:v>0.625</c:v>
                </c:pt>
                <c:pt idx="5">
                  <c:v>0.75</c:v>
                </c:pt>
                <c:pt idx="6">
                  <c:v>0.875</c:v>
                </c:pt>
              </c:numCache>
            </c:numRef>
          </c:yVal>
          <c:smooth val="0"/>
        </c:ser>
        <c:ser>
          <c:idx val="2"/>
          <c:order val="1"/>
          <c:spPr>
            <a:ln w="28575">
              <a:noFill/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rand4!$C$73:$K$73</c:f>
              <c:numCache>
                <c:formatCode>General</c:formatCode>
                <c:ptCount val="9"/>
                <c:pt idx="0">
                  <c:v>25.0</c:v>
                </c:pt>
                <c:pt idx="1">
                  <c:v>30.0</c:v>
                </c:pt>
                <c:pt idx="2">
                  <c:v>35.0</c:v>
                </c:pt>
                <c:pt idx="3">
                  <c:v>40.0</c:v>
                </c:pt>
                <c:pt idx="4">
                  <c:v>45.0</c:v>
                </c:pt>
                <c:pt idx="5">
                  <c:v>50.0</c:v>
                </c:pt>
                <c:pt idx="6">
                  <c:v>55.0</c:v>
                </c:pt>
                <c:pt idx="7">
                  <c:v>60.0</c:v>
                </c:pt>
                <c:pt idx="8">
                  <c:v>65.0</c:v>
                </c:pt>
              </c:numCache>
            </c:numRef>
          </c:xVal>
          <c:yVal>
            <c:numRef>
              <c:f>rand4!$C$138:$K$138</c:f>
              <c:numCache>
                <c:formatCode>General</c:formatCode>
                <c:ptCount val="9"/>
                <c:pt idx="0">
                  <c:v>0.03125</c:v>
                </c:pt>
                <c:pt idx="1">
                  <c:v>0.15625</c:v>
                </c:pt>
                <c:pt idx="2">
                  <c:v>0.25</c:v>
                </c:pt>
                <c:pt idx="3">
                  <c:v>0.296875</c:v>
                </c:pt>
                <c:pt idx="4">
                  <c:v>0.515625</c:v>
                </c:pt>
                <c:pt idx="5">
                  <c:v>0.71875</c:v>
                </c:pt>
                <c:pt idx="6">
                  <c:v>0.8125</c:v>
                </c:pt>
                <c:pt idx="7">
                  <c:v>0.859375</c:v>
                </c:pt>
                <c:pt idx="8">
                  <c:v>0.921875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4743096"/>
        <c:axId val="1784737336"/>
      </c:scatterChart>
      <c:valAx>
        <c:axId val="1784743096"/>
        <c:scaling>
          <c:orientation val="minMax"/>
          <c:min val="10.0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PKA Energy (eV)</a:t>
                </a:r>
              </a:p>
            </c:rich>
          </c:tx>
          <c:layout>
            <c:manualLayout>
              <c:xMode val="edge"/>
              <c:yMode val="edge"/>
              <c:x val="0.43069082710815"/>
              <c:y val="0.932010243277849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784737336"/>
        <c:crosses val="autoZero"/>
        <c:crossBetween val="midCat"/>
      </c:valAx>
      <c:valAx>
        <c:axId val="178473733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Probaility of Frenkel Pair Production</a:t>
                </a:r>
              </a:p>
            </c:rich>
          </c:tx>
          <c:layout>
            <c:manualLayout>
              <c:xMode val="edge"/>
              <c:yMode val="edge"/>
              <c:x val="0.00427350427350427"/>
              <c:y val="0.0704225352112676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784743096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0331911636045"/>
          <c:y val="0.0400866688538933"/>
          <c:w val="0.821884477981919"/>
          <c:h val="0.815584809711286"/>
        </c:manualLayout>
      </c:layout>
      <c:scatterChart>
        <c:scatterStyle val="lineMarker"/>
        <c:varyColors val="0"/>
        <c:ser>
          <c:idx val="1"/>
          <c:order val="0"/>
          <c:spPr>
            <a:ln w="47625">
              <a:noFill/>
            </a:ln>
          </c:spPr>
          <c:marker>
            <c:symbol val="square"/>
            <c:size val="9"/>
            <c:spPr>
              <a:solidFill>
                <a:schemeClr val="accent2"/>
              </a:solidFill>
              <a:ln>
                <a:noFill/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rand6!$C$3:$K$3</c:f>
              <c:numCache>
                <c:formatCode>General</c:formatCode>
                <c:ptCount val="9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</c:numCache>
            </c:numRef>
          </c:xVal>
          <c:yVal>
            <c:numRef>
              <c:f>rand6!$C$68:$K$68</c:f>
              <c:numCache>
                <c:formatCode>General</c:formatCode>
                <c:ptCount val="9"/>
                <c:pt idx="0">
                  <c:v>0.140625</c:v>
                </c:pt>
                <c:pt idx="1">
                  <c:v>0.296875</c:v>
                </c:pt>
                <c:pt idx="2">
                  <c:v>0.328125</c:v>
                </c:pt>
                <c:pt idx="3">
                  <c:v>0.46875</c:v>
                </c:pt>
                <c:pt idx="4">
                  <c:v>0.515625</c:v>
                </c:pt>
                <c:pt idx="5">
                  <c:v>0.65625</c:v>
                </c:pt>
                <c:pt idx="6">
                  <c:v>0.609375</c:v>
                </c:pt>
                <c:pt idx="7">
                  <c:v>0.765625</c:v>
                </c:pt>
                <c:pt idx="8">
                  <c:v>0.84375</c:v>
                </c:pt>
              </c:numCache>
            </c:numRef>
          </c:yVal>
          <c:smooth val="0"/>
        </c:ser>
        <c:ser>
          <c:idx val="0"/>
          <c:order val="1"/>
          <c:spPr>
            <a:ln w="47625">
              <a:noFill/>
            </a:ln>
          </c:spPr>
          <c:marker>
            <c:symbol val="diamond"/>
            <c:size val="9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rand6!$B$71:$J$71</c:f>
              <c:numCache>
                <c:formatCode>General</c:formatCode>
                <c:ptCount val="9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  <c:pt idx="4">
                  <c:v>40.0</c:v>
                </c:pt>
                <c:pt idx="5">
                  <c:v>45.0</c:v>
                </c:pt>
                <c:pt idx="6">
                  <c:v>50.0</c:v>
                </c:pt>
                <c:pt idx="7">
                  <c:v>55.0</c:v>
                </c:pt>
                <c:pt idx="8">
                  <c:v>60.0</c:v>
                </c:pt>
              </c:numCache>
            </c:numRef>
          </c:xVal>
          <c:yVal>
            <c:numRef>
              <c:f>rand6!$B$172:$J$172</c:f>
              <c:numCache>
                <c:formatCode>General</c:formatCode>
                <c:ptCount val="9"/>
                <c:pt idx="0">
                  <c:v>0.12</c:v>
                </c:pt>
                <c:pt idx="1">
                  <c:v>0.26</c:v>
                </c:pt>
                <c:pt idx="2">
                  <c:v>0.39</c:v>
                </c:pt>
                <c:pt idx="3">
                  <c:v>0.58</c:v>
                </c:pt>
                <c:pt idx="4">
                  <c:v>0.66</c:v>
                </c:pt>
                <c:pt idx="5">
                  <c:v>0.69</c:v>
                </c:pt>
                <c:pt idx="6">
                  <c:v>0.72</c:v>
                </c:pt>
                <c:pt idx="7">
                  <c:v>0.82</c:v>
                </c:pt>
                <c:pt idx="8">
                  <c:v>0.88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83465624"/>
        <c:axId val="2083468936"/>
      </c:scatterChart>
      <c:valAx>
        <c:axId val="20834656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083468936"/>
        <c:crosses val="autoZero"/>
        <c:crossBetween val="midCat"/>
      </c:valAx>
      <c:valAx>
        <c:axId val="208346893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083465624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637136920384952"/>
          <c:y val="0.0293112058909303"/>
          <c:w val="0.905720363079615"/>
          <c:h val="0.881121135899679"/>
        </c:manualLayout>
      </c:layout>
      <c:scatterChart>
        <c:scatterStyle val="lineMarker"/>
        <c:varyColors val="0"/>
        <c:ser>
          <c:idx val="0"/>
          <c:order val="0"/>
          <c:tx>
            <c:v>No strain</c:v>
          </c:tx>
          <c:spPr>
            <a:ln w="47625">
              <a:noFill/>
              <a:prstDash val="sysDash"/>
            </a:ln>
          </c:spPr>
          <c:marker>
            <c:symbol val="diamond"/>
            <c:size val="12"/>
          </c:marker>
          <c:trendline>
            <c:spPr>
              <a:ln w="317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rand1!$C$72:$O$72</c:f>
              <c:numCache>
                <c:formatCode>General</c:formatCode>
                <c:ptCount val="13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  <c:pt idx="9">
                  <c:v>75.0</c:v>
                </c:pt>
                <c:pt idx="10">
                  <c:v>80.0</c:v>
                </c:pt>
                <c:pt idx="11">
                  <c:v>85.0</c:v>
                </c:pt>
                <c:pt idx="12">
                  <c:v>90.0</c:v>
                </c:pt>
              </c:numCache>
            </c:numRef>
          </c:xVal>
          <c:yVal>
            <c:numRef>
              <c:f>rand1!$C$173:$O$173</c:f>
              <c:numCache>
                <c:formatCode>General</c:formatCode>
                <c:ptCount val="13"/>
                <c:pt idx="0">
                  <c:v>0.33</c:v>
                </c:pt>
                <c:pt idx="1">
                  <c:v>0.44</c:v>
                </c:pt>
                <c:pt idx="2">
                  <c:v>0.41</c:v>
                </c:pt>
                <c:pt idx="3">
                  <c:v>0.37</c:v>
                </c:pt>
                <c:pt idx="4">
                  <c:v>0.29</c:v>
                </c:pt>
                <c:pt idx="5">
                  <c:v>0.51</c:v>
                </c:pt>
                <c:pt idx="6">
                  <c:v>0.35</c:v>
                </c:pt>
                <c:pt idx="7">
                  <c:v>0.58</c:v>
                </c:pt>
                <c:pt idx="8">
                  <c:v>0.7</c:v>
                </c:pt>
                <c:pt idx="9">
                  <c:v>0.84</c:v>
                </c:pt>
                <c:pt idx="10">
                  <c:v>0.86</c:v>
                </c:pt>
                <c:pt idx="11">
                  <c:v>0.9</c:v>
                </c:pt>
                <c:pt idx="12">
                  <c:v>0.9</c:v>
                </c:pt>
              </c:numCache>
            </c:numRef>
          </c:yVal>
          <c:smooth val="0"/>
        </c:ser>
        <c:ser>
          <c:idx val="1"/>
          <c:order val="1"/>
          <c:tx>
            <c:v>2% expansion</c:v>
          </c:tx>
          <c:spPr>
            <a:ln w="47625">
              <a:noFill/>
              <a:prstDash val="sysDash"/>
            </a:ln>
          </c:spPr>
          <c:marker>
            <c:symbol val="square"/>
            <c:size val="12"/>
            <c:spPr>
              <a:ln>
                <a:noFill/>
              </a:ln>
            </c:spPr>
          </c:marker>
          <c:trendline>
            <c:spPr>
              <a:ln w="31750">
                <a:solidFill>
                  <a:schemeClr val="accent2"/>
                </a:solidFill>
                <a:prstDash val="dash"/>
                <a:headEnd type="none"/>
                <a:tailEnd type="none"/>
              </a:ln>
            </c:spPr>
            <c:trendlineType val="poly"/>
            <c:order val="4"/>
            <c:dispRSqr val="0"/>
            <c:dispEq val="0"/>
          </c:trendline>
          <c:xVal>
            <c:numRef>
              <c:f>rand1!$C$3:$O$3</c:f>
              <c:numCache>
                <c:formatCode>General</c:formatCode>
                <c:ptCount val="13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  <c:pt idx="9">
                  <c:v>75.0</c:v>
                </c:pt>
                <c:pt idx="10">
                  <c:v>80.0</c:v>
                </c:pt>
                <c:pt idx="11">
                  <c:v>85.0</c:v>
                </c:pt>
                <c:pt idx="12">
                  <c:v>90.0</c:v>
                </c:pt>
              </c:numCache>
            </c:numRef>
          </c:xVal>
          <c:yVal>
            <c:numRef>
              <c:f>rand1!$C$68:$O$68</c:f>
              <c:numCache>
                <c:formatCode>General</c:formatCode>
                <c:ptCount val="13"/>
                <c:pt idx="0">
                  <c:v>0.203125</c:v>
                </c:pt>
                <c:pt idx="1">
                  <c:v>0.25</c:v>
                </c:pt>
                <c:pt idx="2">
                  <c:v>0.25</c:v>
                </c:pt>
                <c:pt idx="3">
                  <c:v>0.28125</c:v>
                </c:pt>
                <c:pt idx="4">
                  <c:v>0.203125</c:v>
                </c:pt>
                <c:pt idx="5">
                  <c:v>0.3125</c:v>
                </c:pt>
                <c:pt idx="6">
                  <c:v>0.359375</c:v>
                </c:pt>
                <c:pt idx="7">
                  <c:v>0.359375</c:v>
                </c:pt>
                <c:pt idx="8">
                  <c:v>0.59375</c:v>
                </c:pt>
                <c:pt idx="9">
                  <c:v>0.65625</c:v>
                </c:pt>
                <c:pt idx="10">
                  <c:v>0.78125</c:v>
                </c:pt>
                <c:pt idx="11">
                  <c:v>0.703125</c:v>
                </c:pt>
                <c:pt idx="12">
                  <c:v>0.78125</c:v>
                </c:pt>
              </c:numCache>
            </c:numRef>
          </c:yVal>
          <c:smooth val="0"/>
        </c:ser>
        <c:ser>
          <c:idx val="2"/>
          <c:order val="2"/>
          <c:spPr>
            <a:ln w="47625">
              <a:noFill/>
            </a:ln>
          </c:spPr>
          <c:trendline>
            <c:spPr>
              <a:ln w="31750">
                <a:solidFill>
                  <a:schemeClr val="accent3"/>
                </a:solidFill>
                <a:prstDash val="lgDashDotDot"/>
                <a:round/>
                <a:headEnd type="none"/>
                <a:tailEnd type="none"/>
              </a:ln>
            </c:spPr>
            <c:trendlineType val="poly"/>
            <c:order val="4"/>
            <c:dispRSqr val="0"/>
            <c:dispEq val="0"/>
          </c:trendline>
          <c:xVal>
            <c:numRef>
              <c:f>rand1!$B$178:$H$178</c:f>
              <c:numCache>
                <c:formatCode>General</c:formatCode>
                <c:ptCount val="7"/>
                <c:pt idx="0">
                  <c:v>30.0</c:v>
                </c:pt>
                <c:pt idx="1">
                  <c:v>40.0</c:v>
                </c:pt>
                <c:pt idx="2">
                  <c:v>50.0</c:v>
                </c:pt>
                <c:pt idx="3">
                  <c:v>60.0</c:v>
                </c:pt>
                <c:pt idx="4">
                  <c:v>70.0</c:v>
                </c:pt>
                <c:pt idx="5">
                  <c:v>80.0</c:v>
                </c:pt>
                <c:pt idx="6">
                  <c:v>90.0</c:v>
                </c:pt>
              </c:numCache>
            </c:numRef>
          </c:xVal>
          <c:yVal>
            <c:numRef>
              <c:f>rand1!$B$243:$H$243</c:f>
              <c:numCache>
                <c:formatCode>General</c:formatCode>
                <c:ptCount val="7"/>
                <c:pt idx="0">
                  <c:v>0.125</c:v>
                </c:pt>
                <c:pt idx="1">
                  <c:v>0.328125</c:v>
                </c:pt>
                <c:pt idx="2">
                  <c:v>0.484375</c:v>
                </c:pt>
                <c:pt idx="3">
                  <c:v>0.484375</c:v>
                </c:pt>
                <c:pt idx="4">
                  <c:v>0.625</c:v>
                </c:pt>
                <c:pt idx="5">
                  <c:v>0.78125</c:v>
                </c:pt>
                <c:pt idx="6">
                  <c:v>0.84375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5600856"/>
        <c:axId val="-2085597352"/>
      </c:scatterChart>
      <c:valAx>
        <c:axId val="-2085600856"/>
        <c:scaling>
          <c:orientation val="minMax"/>
          <c:max val="100.0"/>
          <c:min val="20.0"/>
        </c:scaling>
        <c:delete val="0"/>
        <c:axPos val="b"/>
        <c:numFmt formatCode="General" sourceLinked="1"/>
        <c:majorTickMark val="out"/>
        <c:minorTickMark val="in"/>
        <c:tickLblPos val="nextTo"/>
        <c:spPr>
          <a:ln>
            <a:solidFill>
              <a:schemeClr val="tx1"/>
            </a:solidFill>
          </a:ln>
        </c:spPr>
        <c:crossAx val="-2085597352"/>
        <c:crosses val="autoZero"/>
        <c:crossBetween val="midCat"/>
        <c:minorUnit val="5.0"/>
      </c:valAx>
      <c:valAx>
        <c:axId val="-2085597352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085600856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637136920384952"/>
          <c:y val="0.0293112058909303"/>
          <c:w val="0.905720363079615"/>
          <c:h val="0.881121135899679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  <a:prstDash val="sysDash"/>
            </a:ln>
          </c:spPr>
          <c:marker>
            <c:symbol val="diamond"/>
            <c:size val="12"/>
          </c:marker>
          <c:trendline>
            <c:spPr>
              <a:ln w="317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rand2!$B$73:$G$73</c:f>
              <c:numCache>
                <c:formatCode>General</c:formatCode>
                <c:ptCount val="6"/>
                <c:pt idx="0">
                  <c:v>10.0</c:v>
                </c:pt>
                <c:pt idx="1">
                  <c:v>12.0</c:v>
                </c:pt>
                <c:pt idx="2">
                  <c:v>15.0</c:v>
                </c:pt>
                <c:pt idx="3">
                  <c:v>18.0</c:v>
                </c:pt>
                <c:pt idx="4">
                  <c:v>20.0</c:v>
                </c:pt>
                <c:pt idx="5">
                  <c:v>25.0</c:v>
                </c:pt>
              </c:numCache>
            </c:numRef>
          </c:xVal>
          <c:yVal>
            <c:numRef>
              <c:f>rand2!$B$174:$G$174</c:f>
              <c:numCache>
                <c:formatCode>General</c:formatCode>
                <c:ptCount val="6"/>
                <c:pt idx="0">
                  <c:v>0.0</c:v>
                </c:pt>
                <c:pt idx="1">
                  <c:v>0.08</c:v>
                </c:pt>
                <c:pt idx="2">
                  <c:v>0.28</c:v>
                </c:pt>
                <c:pt idx="3">
                  <c:v>0.65625</c:v>
                </c:pt>
                <c:pt idx="4">
                  <c:v>0.81</c:v>
                </c:pt>
                <c:pt idx="5">
                  <c:v>0.95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  <a:prstDash val="sysDash"/>
            </a:ln>
          </c:spPr>
          <c:marker>
            <c:symbol val="square"/>
            <c:size val="12"/>
            <c:spPr>
              <a:ln>
                <a:noFill/>
              </a:ln>
            </c:spPr>
          </c:marker>
          <c:trendline>
            <c:spPr>
              <a:ln w="31750">
                <a:solidFill>
                  <a:schemeClr val="accent2"/>
                </a:solidFill>
                <a:prstDash val="dash"/>
                <a:headEnd type="none"/>
                <a:tailEnd type="none"/>
              </a:ln>
            </c:spPr>
            <c:trendlineType val="poly"/>
            <c:order val="4"/>
            <c:dispRSqr val="0"/>
            <c:dispEq val="0"/>
          </c:trendline>
          <c:xVal>
            <c:numRef>
              <c:f>rand2!$C$3:$H$3</c:f>
              <c:numCache>
                <c:formatCode>General</c:formatCode>
                <c:ptCount val="6"/>
                <c:pt idx="0">
                  <c:v>15.0</c:v>
                </c:pt>
                <c:pt idx="1">
                  <c:v>18.0</c:v>
                </c:pt>
                <c:pt idx="2">
                  <c:v>20.0</c:v>
                </c:pt>
                <c:pt idx="3">
                  <c:v>22.0</c:v>
                </c:pt>
                <c:pt idx="4">
                  <c:v>25.0</c:v>
                </c:pt>
                <c:pt idx="5">
                  <c:v>30.0</c:v>
                </c:pt>
              </c:numCache>
            </c:numRef>
          </c:xVal>
          <c:yVal>
            <c:numRef>
              <c:f>rand2!$C$68:$H$68</c:f>
              <c:numCache>
                <c:formatCode>General</c:formatCode>
                <c:ptCount val="6"/>
                <c:pt idx="0">
                  <c:v>0.03125</c:v>
                </c:pt>
                <c:pt idx="1">
                  <c:v>0.328125</c:v>
                </c:pt>
                <c:pt idx="2">
                  <c:v>0.40625</c:v>
                </c:pt>
                <c:pt idx="3">
                  <c:v>0.75</c:v>
                </c:pt>
                <c:pt idx="4">
                  <c:v>0.859375</c:v>
                </c:pt>
                <c:pt idx="5">
                  <c:v>1.0</c:v>
                </c:pt>
              </c:numCache>
            </c:numRef>
          </c:yVal>
          <c:smooth val="0"/>
        </c:ser>
        <c:ser>
          <c:idx val="2"/>
          <c:order val="2"/>
          <c:spPr>
            <a:ln w="47625">
              <a:noFill/>
            </a:ln>
          </c:spPr>
          <c:trendline>
            <c:spPr>
              <a:ln w="31750">
                <a:solidFill>
                  <a:schemeClr val="accent3"/>
                </a:solidFill>
                <a:prstDash val="lgDashDotDot"/>
                <a:round/>
                <a:headEnd type="none"/>
                <a:tailEnd type="none"/>
              </a:ln>
            </c:spPr>
            <c:trendlineType val="poly"/>
            <c:order val="4"/>
            <c:dispRSqr val="0"/>
            <c:dispEq val="0"/>
          </c:trendline>
          <c:xVal>
            <c:numRef>
              <c:f>rand2!$B$178:$F$178</c:f>
              <c:numCache>
                <c:formatCode>General</c:formatCode>
                <c:ptCount val="5"/>
                <c:pt idx="0">
                  <c:v>12.5</c:v>
                </c:pt>
                <c:pt idx="1">
                  <c:v>15.0</c:v>
                </c:pt>
                <c:pt idx="2">
                  <c:v>17.5</c:v>
                </c:pt>
                <c:pt idx="3">
                  <c:v>20.0</c:v>
                </c:pt>
                <c:pt idx="4">
                  <c:v>22.5</c:v>
                </c:pt>
              </c:numCache>
            </c:numRef>
          </c:xVal>
          <c:yVal>
            <c:numRef>
              <c:f>rand2!$B$243:$F$243</c:f>
              <c:numCache>
                <c:formatCode>General</c:formatCode>
                <c:ptCount val="5"/>
                <c:pt idx="0">
                  <c:v>0.03125</c:v>
                </c:pt>
                <c:pt idx="1">
                  <c:v>0.25</c:v>
                </c:pt>
                <c:pt idx="2">
                  <c:v>0.46875</c:v>
                </c:pt>
                <c:pt idx="3">
                  <c:v>0.71875</c:v>
                </c:pt>
                <c:pt idx="4">
                  <c:v>0.84375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95117096"/>
        <c:axId val="1795120600"/>
      </c:scatterChart>
      <c:valAx>
        <c:axId val="1795117096"/>
        <c:scaling>
          <c:orientation val="minMax"/>
        </c:scaling>
        <c:delete val="0"/>
        <c:axPos val="b"/>
        <c:numFmt formatCode="General" sourceLinked="1"/>
        <c:majorTickMark val="out"/>
        <c:minorTickMark val="in"/>
        <c:tickLblPos val="nextTo"/>
        <c:spPr>
          <a:ln>
            <a:solidFill>
              <a:schemeClr val="tx1"/>
            </a:solidFill>
          </a:ln>
        </c:spPr>
        <c:crossAx val="1795120600"/>
        <c:crosses val="autoZero"/>
        <c:crossBetween val="midCat"/>
        <c:minorUnit val="5.0"/>
      </c:valAx>
      <c:valAx>
        <c:axId val="1795120600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95117096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637136920384952"/>
          <c:y val="0.0293112058909303"/>
          <c:w val="0.905720363079615"/>
          <c:h val="0.881121135899679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  <a:prstDash val="sysDash"/>
            </a:ln>
          </c:spPr>
          <c:marker>
            <c:symbol val="diamond"/>
            <c:size val="12"/>
          </c:marker>
          <c:trendline>
            <c:spPr>
              <a:ln w="317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[1]rand3!$B$109:$M$109</c:f>
              <c:numCache>
                <c:formatCode>General</c:formatCode>
                <c:ptCount val="12"/>
                <c:pt idx="0">
                  <c:v>15.0</c:v>
                </c:pt>
                <c:pt idx="1">
                  <c:v>20.0</c:v>
                </c:pt>
                <c:pt idx="2">
                  <c:v>25.0</c:v>
                </c:pt>
                <c:pt idx="3">
                  <c:v>30.0</c:v>
                </c:pt>
                <c:pt idx="4">
                  <c:v>35.0</c:v>
                </c:pt>
                <c:pt idx="5">
                  <c:v>40.0</c:v>
                </c:pt>
                <c:pt idx="6">
                  <c:v>45.0</c:v>
                </c:pt>
                <c:pt idx="7">
                  <c:v>50.0</c:v>
                </c:pt>
                <c:pt idx="8">
                  <c:v>55.0</c:v>
                </c:pt>
                <c:pt idx="9">
                  <c:v>60.0</c:v>
                </c:pt>
                <c:pt idx="10">
                  <c:v>65.0</c:v>
                </c:pt>
                <c:pt idx="11">
                  <c:v>70.0</c:v>
                </c:pt>
              </c:numCache>
            </c:numRef>
          </c:xVal>
          <c:yVal>
            <c:numRef>
              <c:f>[1]rand3!$B$210:$M$210</c:f>
              <c:numCache>
                <c:formatCode>General</c:formatCode>
                <c:ptCount val="12"/>
                <c:pt idx="0">
                  <c:v>0.0625</c:v>
                </c:pt>
                <c:pt idx="1">
                  <c:v>0.28</c:v>
                </c:pt>
                <c:pt idx="2">
                  <c:v>0.53</c:v>
                </c:pt>
                <c:pt idx="3">
                  <c:v>0.65</c:v>
                </c:pt>
                <c:pt idx="4">
                  <c:v>0.74</c:v>
                </c:pt>
                <c:pt idx="5">
                  <c:v>0.76</c:v>
                </c:pt>
                <c:pt idx="6">
                  <c:v>0.68</c:v>
                </c:pt>
                <c:pt idx="7">
                  <c:v>0.61</c:v>
                </c:pt>
                <c:pt idx="8">
                  <c:v>0.78</c:v>
                </c:pt>
                <c:pt idx="9">
                  <c:v>0.77</c:v>
                </c:pt>
                <c:pt idx="10">
                  <c:v>0.91</c:v>
                </c:pt>
                <c:pt idx="11">
                  <c:v>0.9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  <a:prstDash val="sysDash"/>
            </a:ln>
          </c:spPr>
          <c:marker>
            <c:symbol val="square"/>
            <c:size val="12"/>
            <c:spPr>
              <a:ln>
                <a:noFill/>
              </a:ln>
            </c:spPr>
          </c:marker>
          <c:trendline>
            <c:spPr>
              <a:ln w="31750">
                <a:solidFill>
                  <a:schemeClr val="accent2"/>
                </a:solidFill>
                <a:prstDash val="dash"/>
                <a:headEnd type="none"/>
                <a:tailEnd type="none"/>
              </a:ln>
            </c:spPr>
            <c:trendlineType val="poly"/>
            <c:order val="4"/>
            <c:dispRSqr val="0"/>
            <c:dispEq val="0"/>
          </c:trendline>
          <c:xVal>
            <c:numRef>
              <c:f>[1]rand3!$C$3:$N$3</c:f>
              <c:numCache>
                <c:formatCode>General</c:formatCode>
                <c:ptCount val="12"/>
                <c:pt idx="0">
                  <c:v>25.0</c:v>
                </c:pt>
                <c:pt idx="1">
                  <c:v>30.0</c:v>
                </c:pt>
                <c:pt idx="2">
                  <c:v>35.0</c:v>
                </c:pt>
                <c:pt idx="3">
                  <c:v>40.0</c:v>
                </c:pt>
                <c:pt idx="4">
                  <c:v>45.0</c:v>
                </c:pt>
                <c:pt idx="5">
                  <c:v>50.0</c:v>
                </c:pt>
                <c:pt idx="6">
                  <c:v>55.0</c:v>
                </c:pt>
                <c:pt idx="7">
                  <c:v>60.0</c:v>
                </c:pt>
                <c:pt idx="8">
                  <c:v>65.0</c:v>
                </c:pt>
                <c:pt idx="9">
                  <c:v>70.0</c:v>
                </c:pt>
                <c:pt idx="10">
                  <c:v>75.0</c:v>
                </c:pt>
                <c:pt idx="11">
                  <c:v>80.0</c:v>
                </c:pt>
              </c:numCache>
            </c:numRef>
          </c:xVal>
          <c:yVal>
            <c:numRef>
              <c:f>[1]rand3!$B$104:$N$104</c:f>
              <c:numCache>
                <c:formatCode>General</c:formatCode>
                <c:ptCount val="13"/>
                <c:pt idx="0">
                  <c:v>0.08</c:v>
                </c:pt>
                <c:pt idx="1">
                  <c:v>0.34</c:v>
                </c:pt>
                <c:pt idx="2">
                  <c:v>0.5</c:v>
                </c:pt>
                <c:pt idx="3">
                  <c:v>0.58</c:v>
                </c:pt>
                <c:pt idx="4">
                  <c:v>0.59</c:v>
                </c:pt>
                <c:pt idx="5">
                  <c:v>0.55</c:v>
                </c:pt>
                <c:pt idx="6">
                  <c:v>0.54</c:v>
                </c:pt>
                <c:pt idx="7">
                  <c:v>0.48</c:v>
                </c:pt>
                <c:pt idx="8">
                  <c:v>0.6</c:v>
                </c:pt>
                <c:pt idx="9">
                  <c:v>0.64</c:v>
                </c:pt>
                <c:pt idx="10">
                  <c:v>0.73</c:v>
                </c:pt>
                <c:pt idx="11">
                  <c:v>0.8</c:v>
                </c:pt>
                <c:pt idx="12">
                  <c:v>0.89</c:v>
                </c:pt>
              </c:numCache>
            </c:numRef>
          </c:yVal>
          <c:smooth val="0"/>
        </c:ser>
        <c:ser>
          <c:idx val="2"/>
          <c:order val="2"/>
          <c:spPr>
            <a:ln w="47625">
              <a:noFill/>
            </a:ln>
          </c:spPr>
          <c:trendline>
            <c:spPr>
              <a:ln w="31750">
                <a:solidFill>
                  <a:schemeClr val="accent3"/>
                </a:solidFill>
                <a:prstDash val="lgDashDotDot"/>
                <a:round/>
                <a:headEnd type="none"/>
                <a:tailEnd type="none"/>
              </a:ln>
            </c:spPr>
            <c:trendlineType val="poly"/>
            <c:order val="4"/>
            <c:dispRSqr val="0"/>
            <c:dispEq val="0"/>
          </c:trendline>
          <c:xVal>
            <c:numRef>
              <c:f>[1]rand3!$B$214:$H$214</c:f>
              <c:numCache>
                <c:formatCode>General</c:formatCode>
                <c:ptCount val="7"/>
                <c:pt idx="0">
                  <c:v>20.0</c:v>
                </c:pt>
                <c:pt idx="1">
                  <c:v>30.0</c:v>
                </c:pt>
                <c:pt idx="2">
                  <c:v>40.0</c:v>
                </c:pt>
                <c:pt idx="3">
                  <c:v>50.0</c:v>
                </c:pt>
                <c:pt idx="4">
                  <c:v>60.0</c:v>
                </c:pt>
                <c:pt idx="5">
                  <c:v>70.0</c:v>
                </c:pt>
                <c:pt idx="6">
                  <c:v>80.0</c:v>
                </c:pt>
              </c:numCache>
            </c:numRef>
          </c:xVal>
          <c:yVal>
            <c:numRef>
              <c:f>[1]rand3!$B$279:$H$279</c:f>
              <c:numCache>
                <c:formatCode>General</c:formatCode>
                <c:ptCount val="7"/>
                <c:pt idx="0">
                  <c:v>0.296875</c:v>
                </c:pt>
                <c:pt idx="1">
                  <c:v>0.5</c:v>
                </c:pt>
                <c:pt idx="2">
                  <c:v>0.625</c:v>
                </c:pt>
                <c:pt idx="3">
                  <c:v>0.65625</c:v>
                </c:pt>
                <c:pt idx="4">
                  <c:v>0.625</c:v>
                </c:pt>
                <c:pt idx="5">
                  <c:v>0.75</c:v>
                </c:pt>
                <c:pt idx="6">
                  <c:v>0.875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3605976"/>
        <c:axId val="1823609480"/>
      </c:scatterChart>
      <c:valAx>
        <c:axId val="1823605976"/>
        <c:scaling>
          <c:orientation val="minMax"/>
        </c:scaling>
        <c:delete val="0"/>
        <c:axPos val="b"/>
        <c:numFmt formatCode="General" sourceLinked="1"/>
        <c:majorTickMark val="out"/>
        <c:minorTickMark val="in"/>
        <c:tickLblPos val="nextTo"/>
        <c:spPr>
          <a:ln>
            <a:solidFill>
              <a:schemeClr val="tx1"/>
            </a:solidFill>
          </a:ln>
        </c:spPr>
        <c:crossAx val="1823609480"/>
        <c:crosses val="autoZero"/>
        <c:crossBetween val="midCat"/>
        <c:minorUnit val="5.0"/>
      </c:valAx>
      <c:valAx>
        <c:axId val="1823609480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823605976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637136920384952"/>
          <c:y val="0.0293112058909303"/>
          <c:w val="0.905720363079615"/>
          <c:h val="0.881121135899679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  <a:prstDash val="sysDash"/>
            </a:ln>
          </c:spPr>
          <c:marker>
            <c:symbol val="diamond"/>
            <c:size val="12"/>
          </c:marker>
          <c:trendline>
            <c:spPr>
              <a:ln w="317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rand4!$C$73:$K$73</c:f>
              <c:numCache>
                <c:formatCode>General</c:formatCode>
                <c:ptCount val="9"/>
                <c:pt idx="0">
                  <c:v>25.0</c:v>
                </c:pt>
                <c:pt idx="1">
                  <c:v>30.0</c:v>
                </c:pt>
                <c:pt idx="2">
                  <c:v>35.0</c:v>
                </c:pt>
                <c:pt idx="3">
                  <c:v>40.0</c:v>
                </c:pt>
                <c:pt idx="4">
                  <c:v>45.0</c:v>
                </c:pt>
                <c:pt idx="5">
                  <c:v>50.0</c:v>
                </c:pt>
                <c:pt idx="6">
                  <c:v>55.0</c:v>
                </c:pt>
                <c:pt idx="7">
                  <c:v>60.0</c:v>
                </c:pt>
                <c:pt idx="8">
                  <c:v>65.0</c:v>
                </c:pt>
              </c:numCache>
            </c:numRef>
          </c:xVal>
          <c:yVal>
            <c:numRef>
              <c:f>rand4!$C$138:$K$138</c:f>
              <c:numCache>
                <c:formatCode>General</c:formatCode>
                <c:ptCount val="9"/>
                <c:pt idx="0">
                  <c:v>0.03125</c:v>
                </c:pt>
                <c:pt idx="1">
                  <c:v>0.15625</c:v>
                </c:pt>
                <c:pt idx="2">
                  <c:v>0.25</c:v>
                </c:pt>
                <c:pt idx="3">
                  <c:v>0.296875</c:v>
                </c:pt>
                <c:pt idx="4">
                  <c:v>0.515625</c:v>
                </c:pt>
                <c:pt idx="5">
                  <c:v>0.71875</c:v>
                </c:pt>
                <c:pt idx="6">
                  <c:v>0.8125</c:v>
                </c:pt>
                <c:pt idx="7">
                  <c:v>0.859375</c:v>
                </c:pt>
                <c:pt idx="8">
                  <c:v>0.921875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  <a:prstDash val="sysDash"/>
            </a:ln>
          </c:spPr>
          <c:marker>
            <c:symbol val="square"/>
            <c:size val="12"/>
            <c:spPr>
              <a:ln>
                <a:noFill/>
              </a:ln>
            </c:spPr>
          </c:marker>
          <c:trendline>
            <c:spPr>
              <a:ln w="31750">
                <a:solidFill>
                  <a:schemeClr val="accent2"/>
                </a:solidFill>
                <a:prstDash val="dash"/>
                <a:headEnd type="none"/>
                <a:tailEnd type="none"/>
              </a:ln>
            </c:spPr>
            <c:trendlineType val="poly"/>
            <c:order val="4"/>
            <c:dispRSqr val="0"/>
            <c:dispEq val="0"/>
          </c:trendline>
          <c:xVal>
            <c:numRef>
              <c:f>rand4!$D$3:$J$3</c:f>
              <c:numCache>
                <c:formatCode>General</c:formatCode>
                <c:ptCount val="7"/>
                <c:pt idx="0">
                  <c:v>40.0</c:v>
                </c:pt>
                <c:pt idx="1">
                  <c:v>45.0</c:v>
                </c:pt>
                <c:pt idx="2">
                  <c:v>50.0</c:v>
                </c:pt>
                <c:pt idx="3">
                  <c:v>55.0</c:v>
                </c:pt>
                <c:pt idx="4">
                  <c:v>60.0</c:v>
                </c:pt>
                <c:pt idx="5">
                  <c:v>65.0</c:v>
                </c:pt>
                <c:pt idx="6">
                  <c:v>70.0</c:v>
                </c:pt>
              </c:numCache>
            </c:numRef>
          </c:xVal>
          <c:yVal>
            <c:numRef>
              <c:f>rand4!$D$68:$J$68</c:f>
              <c:numCache>
                <c:formatCode>General</c:formatCode>
                <c:ptCount val="7"/>
                <c:pt idx="0">
                  <c:v>0.046875</c:v>
                </c:pt>
                <c:pt idx="1">
                  <c:v>0.15625</c:v>
                </c:pt>
                <c:pt idx="2">
                  <c:v>0.375</c:v>
                </c:pt>
                <c:pt idx="3">
                  <c:v>0.453125</c:v>
                </c:pt>
                <c:pt idx="4">
                  <c:v>0.625</c:v>
                </c:pt>
                <c:pt idx="5">
                  <c:v>0.75</c:v>
                </c:pt>
                <c:pt idx="6">
                  <c:v>0.875</c:v>
                </c:pt>
              </c:numCache>
            </c:numRef>
          </c:yVal>
          <c:smooth val="0"/>
        </c:ser>
        <c:ser>
          <c:idx val="2"/>
          <c:order val="2"/>
          <c:spPr>
            <a:ln w="47625">
              <a:noFill/>
            </a:ln>
          </c:spPr>
          <c:trendline>
            <c:spPr>
              <a:ln w="31750">
                <a:solidFill>
                  <a:schemeClr val="accent3"/>
                </a:solidFill>
                <a:prstDash val="lgDashDotDot"/>
                <a:round/>
                <a:headEnd type="none"/>
                <a:tailEnd type="none"/>
              </a:ln>
            </c:spPr>
            <c:trendlineType val="poly"/>
            <c:order val="4"/>
            <c:dispRSqr val="0"/>
            <c:dispEq val="0"/>
          </c:trendline>
          <c:xVal>
            <c:numRef>
              <c:f>rand4!$C$142:$G$142</c:f>
              <c:numCache>
                <c:formatCode>General</c:formatCode>
                <c:ptCount val="5"/>
                <c:pt idx="0">
                  <c:v>40.0</c:v>
                </c:pt>
                <c:pt idx="1">
                  <c:v>50.0</c:v>
                </c:pt>
                <c:pt idx="2">
                  <c:v>60.0</c:v>
                </c:pt>
                <c:pt idx="3">
                  <c:v>70.0</c:v>
                </c:pt>
                <c:pt idx="4">
                  <c:v>80.0</c:v>
                </c:pt>
              </c:numCache>
            </c:numRef>
          </c:xVal>
          <c:yVal>
            <c:numRef>
              <c:f>rand4!$C$207:$G$207</c:f>
              <c:numCache>
                <c:formatCode>General</c:formatCode>
                <c:ptCount val="5"/>
                <c:pt idx="0">
                  <c:v>0.078125</c:v>
                </c:pt>
                <c:pt idx="1">
                  <c:v>0.234375</c:v>
                </c:pt>
                <c:pt idx="2">
                  <c:v>0.46875</c:v>
                </c:pt>
                <c:pt idx="3">
                  <c:v>0.765625</c:v>
                </c:pt>
                <c:pt idx="4">
                  <c:v>0.875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8703048"/>
        <c:axId val="1787834216"/>
      </c:scatterChart>
      <c:valAx>
        <c:axId val="1788703048"/>
        <c:scaling>
          <c:orientation val="minMax"/>
        </c:scaling>
        <c:delete val="0"/>
        <c:axPos val="b"/>
        <c:numFmt formatCode="General" sourceLinked="1"/>
        <c:majorTickMark val="out"/>
        <c:minorTickMark val="in"/>
        <c:tickLblPos val="nextTo"/>
        <c:spPr>
          <a:ln>
            <a:solidFill>
              <a:schemeClr val="tx1"/>
            </a:solidFill>
          </a:ln>
        </c:spPr>
        <c:crossAx val="1787834216"/>
        <c:crosses val="autoZero"/>
        <c:crossBetween val="midCat"/>
        <c:minorUnit val="5.0"/>
      </c:valAx>
      <c:valAx>
        <c:axId val="1787834216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8703048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637136920384952"/>
          <c:y val="0.0293112058909303"/>
          <c:w val="0.905720363079615"/>
          <c:h val="0.881121135899679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  <a:prstDash val="sysDash"/>
            </a:ln>
          </c:spPr>
          <c:marker>
            <c:symbol val="diamond"/>
            <c:size val="12"/>
          </c:marker>
          <c:trendline>
            <c:spPr>
              <a:ln w="317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rand5!$B$107:$L$107</c:f>
              <c:numCache>
                <c:formatCode>General</c:formatCode>
                <c:ptCount val="11"/>
                <c:pt idx="0">
                  <c:v>15.0</c:v>
                </c:pt>
                <c:pt idx="1">
                  <c:v>20.0</c:v>
                </c:pt>
                <c:pt idx="2">
                  <c:v>25.0</c:v>
                </c:pt>
                <c:pt idx="3">
                  <c:v>30.0</c:v>
                </c:pt>
                <c:pt idx="4">
                  <c:v>35.0</c:v>
                </c:pt>
                <c:pt idx="5">
                  <c:v>40.0</c:v>
                </c:pt>
                <c:pt idx="6">
                  <c:v>45.0</c:v>
                </c:pt>
                <c:pt idx="7">
                  <c:v>50.0</c:v>
                </c:pt>
                <c:pt idx="8">
                  <c:v>55.0</c:v>
                </c:pt>
                <c:pt idx="9">
                  <c:v>60.0</c:v>
                </c:pt>
                <c:pt idx="10">
                  <c:v>65.0</c:v>
                </c:pt>
              </c:numCache>
            </c:numRef>
          </c:xVal>
          <c:yVal>
            <c:numRef>
              <c:f>rand5!$B$208:$L$208</c:f>
              <c:numCache>
                <c:formatCode>General</c:formatCode>
                <c:ptCount val="11"/>
                <c:pt idx="0">
                  <c:v>0.09</c:v>
                </c:pt>
                <c:pt idx="1">
                  <c:v>0.3</c:v>
                </c:pt>
                <c:pt idx="2">
                  <c:v>0.57</c:v>
                </c:pt>
                <c:pt idx="3">
                  <c:v>0.64</c:v>
                </c:pt>
                <c:pt idx="4">
                  <c:v>0.67</c:v>
                </c:pt>
                <c:pt idx="5">
                  <c:v>0.67</c:v>
                </c:pt>
                <c:pt idx="6">
                  <c:v>0.67</c:v>
                </c:pt>
                <c:pt idx="7">
                  <c:v>0.7</c:v>
                </c:pt>
                <c:pt idx="8">
                  <c:v>0.79</c:v>
                </c:pt>
                <c:pt idx="9">
                  <c:v>0.81</c:v>
                </c:pt>
                <c:pt idx="10">
                  <c:v>0.94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  <a:prstDash val="sysDash"/>
            </a:ln>
          </c:spPr>
          <c:marker>
            <c:symbol val="square"/>
            <c:size val="12"/>
            <c:spPr>
              <a:ln>
                <a:noFill/>
              </a:ln>
            </c:spPr>
          </c:marker>
          <c:trendline>
            <c:spPr>
              <a:ln w="31750">
                <a:solidFill>
                  <a:schemeClr val="accent2"/>
                </a:solidFill>
                <a:prstDash val="dash"/>
                <a:headEnd type="none"/>
                <a:tailEnd type="none"/>
              </a:ln>
            </c:spPr>
            <c:trendlineType val="poly"/>
            <c:order val="4"/>
            <c:dispRSqr val="0"/>
            <c:dispEq val="0"/>
          </c:trendline>
          <c:xVal>
            <c:numRef>
              <c:f>rand5!$C$3:$O$3</c:f>
              <c:numCache>
                <c:formatCode>General</c:formatCode>
                <c:ptCount val="13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  <c:pt idx="4">
                  <c:v>40.0</c:v>
                </c:pt>
                <c:pt idx="5">
                  <c:v>45.0</c:v>
                </c:pt>
                <c:pt idx="6">
                  <c:v>50.0</c:v>
                </c:pt>
                <c:pt idx="7">
                  <c:v>55.0</c:v>
                </c:pt>
                <c:pt idx="8">
                  <c:v>60.0</c:v>
                </c:pt>
                <c:pt idx="9">
                  <c:v>65.0</c:v>
                </c:pt>
                <c:pt idx="10">
                  <c:v>70.0</c:v>
                </c:pt>
                <c:pt idx="11">
                  <c:v>75.0</c:v>
                </c:pt>
                <c:pt idx="12">
                  <c:v>80.0</c:v>
                </c:pt>
              </c:numCache>
            </c:numRef>
          </c:xVal>
          <c:yVal>
            <c:numRef>
              <c:f>rand5!$C$104:$O$104</c:f>
              <c:numCache>
                <c:formatCode>General</c:formatCode>
                <c:ptCount val="13"/>
                <c:pt idx="0">
                  <c:v>0.1</c:v>
                </c:pt>
                <c:pt idx="1">
                  <c:v>0.29</c:v>
                </c:pt>
                <c:pt idx="2">
                  <c:v>0.53</c:v>
                </c:pt>
                <c:pt idx="3">
                  <c:v>0.64</c:v>
                </c:pt>
                <c:pt idx="4">
                  <c:v>0.61</c:v>
                </c:pt>
                <c:pt idx="5">
                  <c:v>0.52</c:v>
                </c:pt>
                <c:pt idx="6">
                  <c:v>0.5</c:v>
                </c:pt>
                <c:pt idx="7">
                  <c:v>0.54</c:v>
                </c:pt>
                <c:pt idx="8">
                  <c:v>0.54</c:v>
                </c:pt>
                <c:pt idx="9">
                  <c:v>0.69</c:v>
                </c:pt>
                <c:pt idx="10">
                  <c:v>0.73</c:v>
                </c:pt>
                <c:pt idx="11">
                  <c:v>0.79</c:v>
                </c:pt>
                <c:pt idx="12">
                  <c:v>0.88</c:v>
                </c:pt>
              </c:numCache>
            </c:numRef>
          </c:yVal>
          <c:smooth val="0"/>
        </c:ser>
        <c:ser>
          <c:idx val="2"/>
          <c:order val="2"/>
          <c:spPr>
            <a:ln w="47625">
              <a:noFill/>
            </a:ln>
          </c:spPr>
          <c:trendline>
            <c:spPr>
              <a:ln w="31750">
                <a:solidFill>
                  <a:schemeClr val="accent3"/>
                </a:solidFill>
                <a:prstDash val="lgDashDotDot"/>
                <a:round/>
                <a:headEnd type="none"/>
                <a:tailEnd type="none"/>
              </a:ln>
            </c:spPr>
            <c:trendlineType val="poly"/>
            <c:order val="4"/>
            <c:dispRSqr val="0"/>
            <c:dispEq val="0"/>
          </c:trendline>
          <c:xVal>
            <c:numRef>
              <c:f>rand5!$B$212:$G$212</c:f>
              <c:numCache>
                <c:formatCode>General</c:formatCode>
                <c:ptCount val="6"/>
                <c:pt idx="0">
                  <c:v>20.0</c:v>
                </c:pt>
                <c:pt idx="1">
                  <c:v>30.0</c:v>
                </c:pt>
                <c:pt idx="2">
                  <c:v>40.0</c:v>
                </c:pt>
                <c:pt idx="3">
                  <c:v>50.0</c:v>
                </c:pt>
                <c:pt idx="4">
                  <c:v>60.0</c:v>
                </c:pt>
                <c:pt idx="5">
                  <c:v>70.0</c:v>
                </c:pt>
              </c:numCache>
            </c:numRef>
          </c:xVal>
          <c:yVal>
            <c:numRef>
              <c:f>rand5!$B$277:$G$277</c:f>
              <c:numCache>
                <c:formatCode>General</c:formatCode>
                <c:ptCount val="6"/>
                <c:pt idx="0">
                  <c:v>0.234375</c:v>
                </c:pt>
                <c:pt idx="1">
                  <c:v>0.515625</c:v>
                </c:pt>
                <c:pt idx="2">
                  <c:v>0.5625</c:v>
                </c:pt>
                <c:pt idx="3">
                  <c:v>0.609375</c:v>
                </c:pt>
                <c:pt idx="4">
                  <c:v>0.671875</c:v>
                </c:pt>
                <c:pt idx="5">
                  <c:v>0.78125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23974552"/>
        <c:axId val="1823978056"/>
      </c:scatterChart>
      <c:valAx>
        <c:axId val="1823974552"/>
        <c:scaling>
          <c:orientation val="minMax"/>
        </c:scaling>
        <c:delete val="0"/>
        <c:axPos val="b"/>
        <c:numFmt formatCode="General" sourceLinked="1"/>
        <c:majorTickMark val="out"/>
        <c:minorTickMark val="in"/>
        <c:tickLblPos val="nextTo"/>
        <c:spPr>
          <a:ln>
            <a:solidFill>
              <a:schemeClr val="tx1"/>
            </a:solidFill>
          </a:ln>
        </c:spPr>
        <c:crossAx val="1823978056"/>
        <c:crosses val="autoZero"/>
        <c:crossBetween val="midCat"/>
        <c:minorUnit val="5.0"/>
      </c:valAx>
      <c:valAx>
        <c:axId val="1823978056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823974552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637136920384952"/>
          <c:y val="0.0293112058909303"/>
          <c:w val="0.905720363079615"/>
          <c:h val="0.881121135899679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  <a:prstDash val="sysDash"/>
            </a:ln>
          </c:spPr>
          <c:marker>
            <c:symbol val="diamond"/>
            <c:size val="12"/>
          </c:marker>
          <c:trendline>
            <c:spPr>
              <a:ln w="317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rand6!$B$71:$J$71</c:f>
              <c:numCache>
                <c:formatCode>General</c:formatCode>
                <c:ptCount val="9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  <c:pt idx="4">
                  <c:v>40.0</c:v>
                </c:pt>
                <c:pt idx="5">
                  <c:v>45.0</c:v>
                </c:pt>
                <c:pt idx="6">
                  <c:v>50.0</c:v>
                </c:pt>
                <c:pt idx="7">
                  <c:v>55.0</c:v>
                </c:pt>
                <c:pt idx="8">
                  <c:v>60.0</c:v>
                </c:pt>
              </c:numCache>
            </c:numRef>
          </c:xVal>
          <c:yVal>
            <c:numRef>
              <c:f>rand6!$B$172:$J$172</c:f>
              <c:numCache>
                <c:formatCode>General</c:formatCode>
                <c:ptCount val="9"/>
                <c:pt idx="0">
                  <c:v>0.12</c:v>
                </c:pt>
                <c:pt idx="1">
                  <c:v>0.26</c:v>
                </c:pt>
                <c:pt idx="2">
                  <c:v>0.39</c:v>
                </c:pt>
                <c:pt idx="3">
                  <c:v>0.58</c:v>
                </c:pt>
                <c:pt idx="4">
                  <c:v>0.66</c:v>
                </c:pt>
                <c:pt idx="5">
                  <c:v>0.69</c:v>
                </c:pt>
                <c:pt idx="6">
                  <c:v>0.72</c:v>
                </c:pt>
                <c:pt idx="7">
                  <c:v>0.82</c:v>
                </c:pt>
                <c:pt idx="8">
                  <c:v>0.88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  <a:prstDash val="sysDash"/>
            </a:ln>
          </c:spPr>
          <c:marker>
            <c:symbol val="square"/>
            <c:size val="12"/>
            <c:spPr>
              <a:ln>
                <a:noFill/>
              </a:ln>
            </c:spPr>
          </c:marker>
          <c:trendline>
            <c:spPr>
              <a:ln w="31750">
                <a:solidFill>
                  <a:schemeClr val="accent2"/>
                </a:solidFill>
                <a:prstDash val="dash"/>
                <a:headEnd type="none"/>
                <a:tailEnd type="none"/>
              </a:ln>
            </c:spPr>
            <c:trendlineType val="poly"/>
            <c:order val="4"/>
            <c:dispRSqr val="0"/>
            <c:dispEq val="0"/>
          </c:trendline>
          <c:xVal>
            <c:numRef>
              <c:f>rand6!$C$3:$K$3</c:f>
              <c:numCache>
                <c:formatCode>General</c:formatCode>
                <c:ptCount val="9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</c:numCache>
            </c:numRef>
          </c:xVal>
          <c:yVal>
            <c:numRef>
              <c:f>rand6!$C$68:$K$68</c:f>
              <c:numCache>
                <c:formatCode>General</c:formatCode>
                <c:ptCount val="9"/>
                <c:pt idx="0">
                  <c:v>0.140625</c:v>
                </c:pt>
                <c:pt idx="1">
                  <c:v>0.296875</c:v>
                </c:pt>
                <c:pt idx="2">
                  <c:v>0.328125</c:v>
                </c:pt>
                <c:pt idx="3">
                  <c:v>0.46875</c:v>
                </c:pt>
                <c:pt idx="4">
                  <c:v>0.515625</c:v>
                </c:pt>
                <c:pt idx="5">
                  <c:v>0.65625</c:v>
                </c:pt>
                <c:pt idx="6">
                  <c:v>0.609375</c:v>
                </c:pt>
                <c:pt idx="7">
                  <c:v>0.765625</c:v>
                </c:pt>
                <c:pt idx="8">
                  <c:v>0.84375</c:v>
                </c:pt>
              </c:numCache>
            </c:numRef>
          </c:yVal>
          <c:smooth val="0"/>
        </c:ser>
        <c:ser>
          <c:idx val="2"/>
          <c:order val="2"/>
          <c:spPr>
            <a:ln w="47625">
              <a:noFill/>
            </a:ln>
          </c:spPr>
          <c:trendline>
            <c:spPr>
              <a:ln w="31750">
                <a:solidFill>
                  <a:schemeClr val="accent3"/>
                </a:solidFill>
                <a:prstDash val="lgDashDotDot"/>
                <a:round/>
                <a:headEnd type="none"/>
                <a:tailEnd type="none"/>
              </a:ln>
            </c:spPr>
            <c:trendlineType val="poly"/>
            <c:order val="4"/>
            <c:dispRSqr val="0"/>
            <c:dispEq val="0"/>
          </c:trendline>
          <c:xVal>
            <c:numRef>
              <c:f>rand6!$B$176:$F$176</c:f>
              <c:numCache>
                <c:formatCode>General</c:formatCode>
                <c:ptCount val="5"/>
                <c:pt idx="0">
                  <c:v>30.0</c:v>
                </c:pt>
                <c:pt idx="1">
                  <c:v>40.0</c:v>
                </c:pt>
                <c:pt idx="2">
                  <c:v>50.0</c:v>
                </c:pt>
                <c:pt idx="3">
                  <c:v>60.0</c:v>
                </c:pt>
                <c:pt idx="4">
                  <c:v>70.0</c:v>
                </c:pt>
              </c:numCache>
            </c:numRef>
          </c:xVal>
          <c:yVal>
            <c:numRef>
              <c:f>rand6!$B$241:$F$241</c:f>
              <c:numCache>
                <c:formatCode>General</c:formatCode>
                <c:ptCount val="5"/>
                <c:pt idx="0">
                  <c:v>0.109375</c:v>
                </c:pt>
                <c:pt idx="1">
                  <c:v>0.359375</c:v>
                </c:pt>
                <c:pt idx="2">
                  <c:v>0.46875</c:v>
                </c:pt>
                <c:pt idx="3">
                  <c:v>0.78125</c:v>
                </c:pt>
                <c:pt idx="4">
                  <c:v>0.936507936507936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20368792"/>
        <c:axId val="1794318872"/>
      </c:scatterChart>
      <c:valAx>
        <c:axId val="2020368792"/>
        <c:scaling>
          <c:orientation val="minMax"/>
        </c:scaling>
        <c:delete val="0"/>
        <c:axPos val="b"/>
        <c:numFmt formatCode="General" sourceLinked="1"/>
        <c:majorTickMark val="out"/>
        <c:minorTickMark val="in"/>
        <c:tickLblPos val="nextTo"/>
        <c:spPr>
          <a:ln>
            <a:solidFill>
              <a:schemeClr val="tx1"/>
            </a:solidFill>
          </a:ln>
        </c:spPr>
        <c:crossAx val="1794318872"/>
        <c:crosses val="autoZero"/>
        <c:crossBetween val="midCat"/>
        <c:minorUnit val="5.0"/>
      </c:valAx>
      <c:valAx>
        <c:axId val="1794318872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2020368792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637136920384952"/>
          <c:y val="0.0293112058909303"/>
          <c:w val="0.905720363079615"/>
          <c:h val="0.881121135899679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  <a:prstDash val="sysDash"/>
            </a:ln>
          </c:spPr>
          <c:marker>
            <c:symbol val="diamond"/>
            <c:size val="12"/>
          </c:marker>
          <c:trendline>
            <c:spPr>
              <a:ln w="317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rand7!$C$107:$R$107</c:f>
              <c:numCache>
                <c:formatCode>General</c:formatCode>
                <c:ptCount val="16"/>
                <c:pt idx="0">
                  <c:v>25.0</c:v>
                </c:pt>
                <c:pt idx="1">
                  <c:v>30.0</c:v>
                </c:pt>
                <c:pt idx="2">
                  <c:v>35.0</c:v>
                </c:pt>
                <c:pt idx="3">
                  <c:v>40.0</c:v>
                </c:pt>
                <c:pt idx="4">
                  <c:v>45.0</c:v>
                </c:pt>
                <c:pt idx="5">
                  <c:v>50.0</c:v>
                </c:pt>
                <c:pt idx="6">
                  <c:v>55.0</c:v>
                </c:pt>
                <c:pt idx="7">
                  <c:v>60.0</c:v>
                </c:pt>
                <c:pt idx="8">
                  <c:v>65.0</c:v>
                </c:pt>
                <c:pt idx="9">
                  <c:v>70.0</c:v>
                </c:pt>
                <c:pt idx="10">
                  <c:v>75.0</c:v>
                </c:pt>
                <c:pt idx="11">
                  <c:v>80.0</c:v>
                </c:pt>
                <c:pt idx="12">
                  <c:v>85.0</c:v>
                </c:pt>
                <c:pt idx="13">
                  <c:v>90.0</c:v>
                </c:pt>
                <c:pt idx="14">
                  <c:v>95.0</c:v>
                </c:pt>
                <c:pt idx="15">
                  <c:v>100.0</c:v>
                </c:pt>
              </c:numCache>
            </c:numRef>
          </c:xVal>
          <c:yVal>
            <c:numRef>
              <c:f>rand7!$C$208:$R$208</c:f>
              <c:numCache>
                <c:formatCode>General</c:formatCode>
                <c:ptCount val="16"/>
                <c:pt idx="0">
                  <c:v>0.12</c:v>
                </c:pt>
                <c:pt idx="1">
                  <c:v>0.24</c:v>
                </c:pt>
                <c:pt idx="2">
                  <c:v>0.38</c:v>
                </c:pt>
                <c:pt idx="3">
                  <c:v>0.43</c:v>
                </c:pt>
                <c:pt idx="4">
                  <c:v>0.43</c:v>
                </c:pt>
                <c:pt idx="5">
                  <c:v>0.45</c:v>
                </c:pt>
                <c:pt idx="6">
                  <c:v>0.47</c:v>
                </c:pt>
                <c:pt idx="7">
                  <c:v>0.42</c:v>
                </c:pt>
                <c:pt idx="8">
                  <c:v>0.54</c:v>
                </c:pt>
                <c:pt idx="9">
                  <c:v>0.52</c:v>
                </c:pt>
                <c:pt idx="10">
                  <c:v>0.59</c:v>
                </c:pt>
                <c:pt idx="11">
                  <c:v>0.6</c:v>
                </c:pt>
                <c:pt idx="12">
                  <c:v>0.72</c:v>
                </c:pt>
                <c:pt idx="13">
                  <c:v>0.69</c:v>
                </c:pt>
                <c:pt idx="14">
                  <c:v>0.76</c:v>
                </c:pt>
                <c:pt idx="15">
                  <c:v>0.77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  <a:prstDash val="sysDash"/>
            </a:ln>
          </c:spPr>
          <c:marker>
            <c:symbol val="square"/>
            <c:size val="12"/>
            <c:spPr>
              <a:ln>
                <a:noFill/>
              </a:ln>
            </c:spPr>
          </c:marker>
          <c:trendline>
            <c:spPr>
              <a:ln w="31750">
                <a:solidFill>
                  <a:schemeClr val="accent2"/>
                </a:solidFill>
                <a:prstDash val="dash"/>
                <a:headEnd type="none"/>
                <a:tailEnd type="none"/>
              </a:ln>
            </c:spPr>
            <c:trendlineType val="poly"/>
            <c:order val="4"/>
            <c:dispRSqr val="0"/>
            <c:dispEq val="0"/>
          </c:trendline>
          <c:xVal>
            <c:numRef>
              <c:f>rand7!$C$3:$S$3</c:f>
              <c:numCache>
                <c:formatCode>General</c:formatCode>
                <c:ptCount val="17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  <c:pt idx="9">
                  <c:v>75.0</c:v>
                </c:pt>
                <c:pt idx="10">
                  <c:v>80.0</c:v>
                </c:pt>
                <c:pt idx="11">
                  <c:v>85.0</c:v>
                </c:pt>
                <c:pt idx="12">
                  <c:v>90.0</c:v>
                </c:pt>
                <c:pt idx="13">
                  <c:v>95.0</c:v>
                </c:pt>
                <c:pt idx="14">
                  <c:v>100.0</c:v>
                </c:pt>
                <c:pt idx="15">
                  <c:v>105.0</c:v>
                </c:pt>
                <c:pt idx="16">
                  <c:v>110.0</c:v>
                </c:pt>
              </c:numCache>
            </c:numRef>
          </c:xVal>
          <c:yVal>
            <c:numRef>
              <c:f>rand7!$C$104:$S$104</c:f>
              <c:numCache>
                <c:formatCode>General</c:formatCode>
                <c:ptCount val="17"/>
                <c:pt idx="0">
                  <c:v>0.13265306122449</c:v>
                </c:pt>
                <c:pt idx="1">
                  <c:v>0.16</c:v>
                </c:pt>
                <c:pt idx="2">
                  <c:v>0.32</c:v>
                </c:pt>
                <c:pt idx="3">
                  <c:v>0.39</c:v>
                </c:pt>
                <c:pt idx="4">
                  <c:v>0.41</c:v>
                </c:pt>
                <c:pt idx="5">
                  <c:v>0.43</c:v>
                </c:pt>
                <c:pt idx="6">
                  <c:v>0.46</c:v>
                </c:pt>
                <c:pt idx="7">
                  <c:v>0.39</c:v>
                </c:pt>
                <c:pt idx="8">
                  <c:v>0.41</c:v>
                </c:pt>
                <c:pt idx="9">
                  <c:v>0.44</c:v>
                </c:pt>
                <c:pt idx="10">
                  <c:v>0.38</c:v>
                </c:pt>
                <c:pt idx="11">
                  <c:v>0.51</c:v>
                </c:pt>
                <c:pt idx="12">
                  <c:v>0.45</c:v>
                </c:pt>
                <c:pt idx="13">
                  <c:v>0.53</c:v>
                </c:pt>
                <c:pt idx="14">
                  <c:v>0.59</c:v>
                </c:pt>
                <c:pt idx="15">
                  <c:v>0.7</c:v>
                </c:pt>
                <c:pt idx="16">
                  <c:v>0.79</c:v>
                </c:pt>
              </c:numCache>
            </c:numRef>
          </c:yVal>
          <c:smooth val="0"/>
        </c:ser>
        <c:ser>
          <c:idx val="2"/>
          <c:order val="2"/>
          <c:spPr>
            <a:ln w="47625">
              <a:noFill/>
            </a:ln>
          </c:spPr>
          <c:trendline>
            <c:spPr>
              <a:ln w="31750">
                <a:solidFill>
                  <a:schemeClr val="accent3"/>
                </a:solidFill>
                <a:prstDash val="lgDashDotDot"/>
                <a:round/>
                <a:headEnd type="none"/>
                <a:tailEnd type="none"/>
              </a:ln>
            </c:spPr>
            <c:trendlineType val="poly"/>
            <c:order val="4"/>
            <c:dispRSqr val="0"/>
            <c:dispEq val="0"/>
          </c:trendline>
          <c:xVal>
            <c:numRef>
              <c:f>rand7!$B$212:$H$212</c:f>
              <c:numCache>
                <c:formatCode>General</c:formatCode>
                <c:ptCount val="7"/>
                <c:pt idx="0">
                  <c:v>30.0</c:v>
                </c:pt>
                <c:pt idx="1">
                  <c:v>40.0</c:v>
                </c:pt>
                <c:pt idx="2">
                  <c:v>50.0</c:v>
                </c:pt>
                <c:pt idx="3">
                  <c:v>60.0</c:v>
                </c:pt>
                <c:pt idx="4">
                  <c:v>70.0</c:v>
                </c:pt>
                <c:pt idx="5">
                  <c:v>80.0</c:v>
                </c:pt>
                <c:pt idx="6">
                  <c:v>90.0</c:v>
                </c:pt>
              </c:numCache>
            </c:numRef>
          </c:xVal>
          <c:yVal>
            <c:numRef>
              <c:f>rand7!$B$277:$H$277</c:f>
              <c:numCache>
                <c:formatCode>General</c:formatCode>
                <c:ptCount val="7"/>
                <c:pt idx="0">
                  <c:v>0.171875</c:v>
                </c:pt>
                <c:pt idx="1">
                  <c:v>0.4375</c:v>
                </c:pt>
                <c:pt idx="2">
                  <c:v>0.421875</c:v>
                </c:pt>
                <c:pt idx="3">
                  <c:v>0.453125</c:v>
                </c:pt>
                <c:pt idx="4">
                  <c:v>0.53125</c:v>
                </c:pt>
                <c:pt idx="5">
                  <c:v>0.640625</c:v>
                </c:pt>
                <c:pt idx="6">
                  <c:v>0.703125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9195752"/>
        <c:axId val="1819199256"/>
      </c:scatterChart>
      <c:valAx>
        <c:axId val="1819195752"/>
        <c:scaling>
          <c:orientation val="minMax"/>
        </c:scaling>
        <c:delete val="0"/>
        <c:axPos val="b"/>
        <c:numFmt formatCode="General" sourceLinked="1"/>
        <c:majorTickMark val="out"/>
        <c:minorTickMark val="in"/>
        <c:tickLblPos val="nextTo"/>
        <c:spPr>
          <a:ln>
            <a:solidFill>
              <a:schemeClr val="tx1"/>
            </a:solidFill>
          </a:ln>
        </c:spPr>
        <c:crossAx val="1819199256"/>
        <c:crosses val="autoZero"/>
        <c:crossBetween val="midCat"/>
        <c:minorUnit val="5.0"/>
      </c:valAx>
      <c:valAx>
        <c:axId val="1819199256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819195752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637136920384952"/>
          <c:y val="0.0293112058909303"/>
          <c:w val="0.905720363079615"/>
          <c:h val="0.881121135899679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  <a:prstDash val="sysDash"/>
            </a:ln>
          </c:spPr>
          <c:marker>
            <c:symbol val="diamond"/>
            <c:size val="12"/>
          </c:marker>
          <c:trendline>
            <c:spPr>
              <a:ln w="317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rand8!$C$107:$P$107</c:f>
              <c:numCache>
                <c:formatCode>General</c:formatCode>
                <c:ptCount val="14"/>
                <c:pt idx="0">
                  <c:v>25.0</c:v>
                </c:pt>
                <c:pt idx="1">
                  <c:v>30.0</c:v>
                </c:pt>
                <c:pt idx="2">
                  <c:v>35.0</c:v>
                </c:pt>
                <c:pt idx="3">
                  <c:v>40.0</c:v>
                </c:pt>
                <c:pt idx="4">
                  <c:v>45.0</c:v>
                </c:pt>
                <c:pt idx="5">
                  <c:v>50.0</c:v>
                </c:pt>
                <c:pt idx="6">
                  <c:v>55.0</c:v>
                </c:pt>
                <c:pt idx="7">
                  <c:v>60.0</c:v>
                </c:pt>
                <c:pt idx="8">
                  <c:v>65.0</c:v>
                </c:pt>
                <c:pt idx="9">
                  <c:v>70.0</c:v>
                </c:pt>
                <c:pt idx="10">
                  <c:v>75.0</c:v>
                </c:pt>
                <c:pt idx="11">
                  <c:v>80.0</c:v>
                </c:pt>
                <c:pt idx="12">
                  <c:v>85.0</c:v>
                </c:pt>
                <c:pt idx="13">
                  <c:v>90.0</c:v>
                </c:pt>
              </c:numCache>
            </c:numRef>
          </c:xVal>
          <c:yVal>
            <c:numRef>
              <c:f>rand8!$C$208:$P$208</c:f>
              <c:numCache>
                <c:formatCode>General</c:formatCode>
                <c:ptCount val="14"/>
                <c:pt idx="0">
                  <c:v>0.09375</c:v>
                </c:pt>
                <c:pt idx="1">
                  <c:v>0.22</c:v>
                </c:pt>
                <c:pt idx="2">
                  <c:v>0.36</c:v>
                </c:pt>
                <c:pt idx="3">
                  <c:v>0.37</c:v>
                </c:pt>
                <c:pt idx="4">
                  <c:v>0.359375</c:v>
                </c:pt>
                <c:pt idx="5">
                  <c:v>0.37</c:v>
                </c:pt>
                <c:pt idx="6">
                  <c:v>0.42</c:v>
                </c:pt>
                <c:pt idx="7">
                  <c:v>0.453125</c:v>
                </c:pt>
                <c:pt idx="8">
                  <c:v>0.53</c:v>
                </c:pt>
                <c:pt idx="9">
                  <c:v>0.5625</c:v>
                </c:pt>
                <c:pt idx="10">
                  <c:v>0.71</c:v>
                </c:pt>
                <c:pt idx="11">
                  <c:v>0.703125</c:v>
                </c:pt>
                <c:pt idx="12">
                  <c:v>0.75</c:v>
                </c:pt>
                <c:pt idx="13">
                  <c:v>0.890625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  <a:prstDash val="sysDash"/>
            </a:ln>
          </c:spPr>
          <c:marker>
            <c:symbol val="square"/>
            <c:size val="12"/>
            <c:spPr>
              <a:ln>
                <a:noFill/>
              </a:ln>
            </c:spPr>
          </c:marker>
          <c:trendline>
            <c:spPr>
              <a:ln w="31750">
                <a:solidFill>
                  <a:schemeClr val="accent2"/>
                </a:solidFill>
                <a:prstDash val="dash"/>
                <a:headEnd type="none"/>
                <a:tailEnd type="none"/>
              </a:ln>
            </c:spPr>
            <c:trendlineType val="poly"/>
            <c:order val="4"/>
            <c:dispRSqr val="0"/>
            <c:dispEq val="0"/>
          </c:trendline>
          <c:xVal>
            <c:numRef>
              <c:f>rand8!$C$3:$Q$3</c:f>
              <c:numCache>
                <c:formatCode>General</c:formatCode>
                <c:ptCount val="15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  <c:pt idx="9">
                  <c:v>75.0</c:v>
                </c:pt>
                <c:pt idx="10">
                  <c:v>80.0</c:v>
                </c:pt>
                <c:pt idx="11">
                  <c:v>85.0</c:v>
                </c:pt>
                <c:pt idx="12">
                  <c:v>90.0</c:v>
                </c:pt>
                <c:pt idx="13">
                  <c:v>95.0</c:v>
                </c:pt>
                <c:pt idx="14">
                  <c:v>100.0</c:v>
                </c:pt>
              </c:numCache>
            </c:numRef>
          </c:xVal>
          <c:yVal>
            <c:numRef>
              <c:f>rand8!$C$104:$Q$104</c:f>
              <c:numCache>
                <c:formatCode>General</c:formatCode>
                <c:ptCount val="15"/>
                <c:pt idx="0">
                  <c:v>0.1</c:v>
                </c:pt>
                <c:pt idx="1">
                  <c:v>0.19</c:v>
                </c:pt>
                <c:pt idx="2">
                  <c:v>0.22</c:v>
                </c:pt>
                <c:pt idx="3">
                  <c:v>0.27</c:v>
                </c:pt>
                <c:pt idx="4">
                  <c:v>0.4</c:v>
                </c:pt>
                <c:pt idx="5">
                  <c:v>0.36</c:v>
                </c:pt>
                <c:pt idx="6">
                  <c:v>0.4</c:v>
                </c:pt>
                <c:pt idx="7">
                  <c:v>0.45</c:v>
                </c:pt>
                <c:pt idx="8">
                  <c:v>0.44</c:v>
                </c:pt>
                <c:pt idx="9">
                  <c:v>0.55</c:v>
                </c:pt>
                <c:pt idx="10">
                  <c:v>0.57</c:v>
                </c:pt>
                <c:pt idx="11">
                  <c:v>0.52</c:v>
                </c:pt>
                <c:pt idx="12">
                  <c:v>0.66</c:v>
                </c:pt>
                <c:pt idx="13">
                  <c:v>0.75</c:v>
                </c:pt>
                <c:pt idx="14">
                  <c:v>0.79</c:v>
                </c:pt>
              </c:numCache>
            </c:numRef>
          </c:yVal>
          <c:smooth val="0"/>
        </c:ser>
        <c:ser>
          <c:idx val="2"/>
          <c:order val="2"/>
          <c:spPr>
            <a:ln w="47625">
              <a:noFill/>
            </a:ln>
          </c:spPr>
          <c:trendline>
            <c:spPr>
              <a:ln w="31750">
                <a:solidFill>
                  <a:schemeClr val="accent3"/>
                </a:solidFill>
                <a:prstDash val="lgDashDotDot"/>
                <a:round/>
                <a:headEnd type="none"/>
                <a:tailEnd type="none"/>
              </a:ln>
            </c:spPr>
            <c:trendlineType val="poly"/>
            <c:order val="4"/>
            <c:dispRSqr val="0"/>
            <c:dispEq val="0"/>
          </c:trendline>
          <c:xVal>
            <c:numRef>
              <c:f>rand8!$B$212:$H$212</c:f>
              <c:numCache>
                <c:formatCode>General</c:formatCode>
                <c:ptCount val="7"/>
                <c:pt idx="0">
                  <c:v>30.0</c:v>
                </c:pt>
                <c:pt idx="1">
                  <c:v>40.0</c:v>
                </c:pt>
                <c:pt idx="2">
                  <c:v>50.0</c:v>
                </c:pt>
                <c:pt idx="3">
                  <c:v>60.0</c:v>
                </c:pt>
                <c:pt idx="4">
                  <c:v>70.0</c:v>
                </c:pt>
                <c:pt idx="5">
                  <c:v>80.0</c:v>
                </c:pt>
                <c:pt idx="6">
                  <c:v>90.0</c:v>
                </c:pt>
              </c:numCache>
            </c:numRef>
          </c:xVal>
          <c:yVal>
            <c:numRef>
              <c:f>rand8!$B$277:$H$277</c:f>
              <c:numCache>
                <c:formatCode>General</c:formatCode>
                <c:ptCount val="7"/>
                <c:pt idx="0">
                  <c:v>0.21875</c:v>
                </c:pt>
                <c:pt idx="1">
                  <c:v>0.390625</c:v>
                </c:pt>
                <c:pt idx="2">
                  <c:v>0.40625</c:v>
                </c:pt>
                <c:pt idx="3">
                  <c:v>0.484375</c:v>
                </c:pt>
                <c:pt idx="4">
                  <c:v>0.59375</c:v>
                </c:pt>
                <c:pt idx="5">
                  <c:v>0.671875</c:v>
                </c:pt>
                <c:pt idx="6">
                  <c:v>0.734375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68448520"/>
        <c:axId val="1814149784"/>
      </c:scatterChart>
      <c:valAx>
        <c:axId val="1868448520"/>
        <c:scaling>
          <c:orientation val="minMax"/>
        </c:scaling>
        <c:delete val="0"/>
        <c:axPos val="b"/>
        <c:numFmt formatCode="General" sourceLinked="1"/>
        <c:majorTickMark val="out"/>
        <c:minorTickMark val="in"/>
        <c:tickLblPos val="nextTo"/>
        <c:spPr>
          <a:ln>
            <a:solidFill>
              <a:schemeClr val="tx1"/>
            </a:solidFill>
          </a:ln>
        </c:spPr>
        <c:crossAx val="1814149784"/>
        <c:crosses val="autoZero"/>
        <c:crossBetween val="midCat"/>
        <c:minorUnit val="5.0"/>
      </c:valAx>
      <c:valAx>
        <c:axId val="1814149784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86844852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637136920384952"/>
          <c:y val="0.0293112058909303"/>
          <c:w val="0.905720363079615"/>
          <c:h val="0.881121135899679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  <a:prstDash val="sysDash"/>
            </a:ln>
          </c:spPr>
          <c:marker>
            <c:symbol val="diamond"/>
            <c:size val="12"/>
          </c:marker>
          <c:trendline>
            <c:spPr>
              <a:ln w="317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rand9!$C$107:$K$107</c:f>
              <c:numCache>
                <c:formatCode>General</c:formatCode>
                <c:ptCount val="9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</c:numCache>
            </c:numRef>
          </c:xVal>
          <c:yVal>
            <c:numRef>
              <c:f>rand9!$C$208:$K$208</c:f>
              <c:numCache>
                <c:formatCode>General</c:formatCode>
                <c:ptCount val="9"/>
                <c:pt idx="0">
                  <c:v>0.140625</c:v>
                </c:pt>
                <c:pt idx="1">
                  <c:v>0.3125</c:v>
                </c:pt>
                <c:pt idx="2">
                  <c:v>0.421875</c:v>
                </c:pt>
                <c:pt idx="3">
                  <c:v>0.4375</c:v>
                </c:pt>
                <c:pt idx="4">
                  <c:v>0.609375</c:v>
                </c:pt>
                <c:pt idx="5">
                  <c:v>0.6875</c:v>
                </c:pt>
                <c:pt idx="6">
                  <c:v>0.765625</c:v>
                </c:pt>
                <c:pt idx="7">
                  <c:v>0.75</c:v>
                </c:pt>
                <c:pt idx="8">
                  <c:v>0.875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  <a:prstDash val="sysDash"/>
            </a:ln>
          </c:spPr>
          <c:marker>
            <c:symbol val="square"/>
            <c:size val="12"/>
            <c:spPr>
              <a:ln>
                <a:noFill/>
              </a:ln>
            </c:spPr>
          </c:marker>
          <c:trendline>
            <c:spPr>
              <a:ln w="31750">
                <a:solidFill>
                  <a:schemeClr val="accent2"/>
                </a:solidFill>
                <a:prstDash val="dash"/>
                <a:headEnd type="none"/>
                <a:tailEnd type="none"/>
              </a:ln>
            </c:spPr>
            <c:trendlineType val="poly"/>
            <c:order val="4"/>
            <c:dispRSqr val="0"/>
            <c:dispEq val="0"/>
          </c:trendline>
          <c:xVal>
            <c:numRef>
              <c:f>rand9!$C$3:$K$3</c:f>
              <c:numCache>
                <c:formatCode>General</c:formatCode>
                <c:ptCount val="9"/>
                <c:pt idx="0">
                  <c:v>30.0</c:v>
                </c:pt>
                <c:pt idx="1">
                  <c:v>35.0</c:v>
                </c:pt>
                <c:pt idx="2">
                  <c:v>40.0</c:v>
                </c:pt>
                <c:pt idx="3">
                  <c:v>45.0</c:v>
                </c:pt>
                <c:pt idx="4">
                  <c:v>50.0</c:v>
                </c:pt>
                <c:pt idx="5">
                  <c:v>55.0</c:v>
                </c:pt>
                <c:pt idx="6">
                  <c:v>60.0</c:v>
                </c:pt>
                <c:pt idx="7">
                  <c:v>65.0</c:v>
                </c:pt>
                <c:pt idx="8">
                  <c:v>70.0</c:v>
                </c:pt>
              </c:numCache>
            </c:numRef>
          </c:xVal>
          <c:yVal>
            <c:numRef>
              <c:f>rand9!$C$104:$K$104</c:f>
              <c:numCache>
                <c:formatCode>General</c:formatCode>
                <c:ptCount val="9"/>
                <c:pt idx="0">
                  <c:v>0.03125</c:v>
                </c:pt>
                <c:pt idx="1">
                  <c:v>0.171875</c:v>
                </c:pt>
                <c:pt idx="2">
                  <c:v>0.3</c:v>
                </c:pt>
                <c:pt idx="3">
                  <c:v>0.32</c:v>
                </c:pt>
                <c:pt idx="4">
                  <c:v>0.44</c:v>
                </c:pt>
                <c:pt idx="5">
                  <c:v>0.53</c:v>
                </c:pt>
                <c:pt idx="6">
                  <c:v>0.63</c:v>
                </c:pt>
                <c:pt idx="7">
                  <c:v>0.65</c:v>
                </c:pt>
                <c:pt idx="8">
                  <c:v>0.74</c:v>
                </c:pt>
              </c:numCache>
            </c:numRef>
          </c:yVal>
          <c:smooth val="0"/>
        </c:ser>
        <c:ser>
          <c:idx val="2"/>
          <c:order val="2"/>
          <c:spPr>
            <a:ln w="47625">
              <a:noFill/>
            </a:ln>
          </c:spPr>
          <c:trendline>
            <c:spPr>
              <a:ln w="31750">
                <a:solidFill>
                  <a:schemeClr val="accent3"/>
                </a:solidFill>
                <a:prstDash val="lgDashDotDot"/>
                <a:round/>
                <a:headEnd type="none"/>
                <a:tailEnd type="none"/>
              </a:ln>
            </c:spPr>
            <c:trendlineType val="poly"/>
            <c:order val="4"/>
            <c:dispRSqr val="0"/>
            <c:dispEq val="0"/>
          </c:trendline>
          <c:xVal>
            <c:numRef>
              <c:f>rand9!$B$212:$F$212</c:f>
              <c:numCache>
                <c:formatCode>General</c:formatCode>
                <c:ptCount val="5"/>
                <c:pt idx="0">
                  <c:v>30.0</c:v>
                </c:pt>
                <c:pt idx="1">
                  <c:v>40.0</c:v>
                </c:pt>
                <c:pt idx="2">
                  <c:v>50.0</c:v>
                </c:pt>
                <c:pt idx="3">
                  <c:v>60.0</c:v>
                </c:pt>
                <c:pt idx="4">
                  <c:v>70.0</c:v>
                </c:pt>
              </c:numCache>
            </c:numRef>
          </c:xVal>
          <c:yVal>
            <c:numRef>
              <c:f>rand9!$B$277:$F$277</c:f>
              <c:numCache>
                <c:formatCode>General</c:formatCode>
                <c:ptCount val="5"/>
                <c:pt idx="0">
                  <c:v>0.109375</c:v>
                </c:pt>
                <c:pt idx="1">
                  <c:v>0.421875</c:v>
                </c:pt>
                <c:pt idx="2">
                  <c:v>0.65625</c:v>
                </c:pt>
                <c:pt idx="3">
                  <c:v>0.796875</c:v>
                </c:pt>
                <c:pt idx="4">
                  <c:v>0.90625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6458584"/>
        <c:axId val="2040545704"/>
      </c:scatterChart>
      <c:valAx>
        <c:axId val="1816458584"/>
        <c:scaling>
          <c:orientation val="minMax"/>
        </c:scaling>
        <c:delete val="0"/>
        <c:axPos val="b"/>
        <c:numFmt formatCode="General" sourceLinked="1"/>
        <c:majorTickMark val="out"/>
        <c:minorTickMark val="in"/>
        <c:tickLblPos val="nextTo"/>
        <c:spPr>
          <a:ln>
            <a:solidFill>
              <a:schemeClr val="tx1"/>
            </a:solidFill>
          </a:ln>
        </c:spPr>
        <c:crossAx val="2040545704"/>
        <c:crosses val="autoZero"/>
        <c:crossBetween val="midCat"/>
        <c:minorUnit val="5.0"/>
      </c:valAx>
      <c:valAx>
        <c:axId val="2040545704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816458584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3347802678511"/>
          <c:y val="0.0704225352112676"/>
          <c:w val="0.824259034928326"/>
          <c:h val="0.7832473005535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/>
          </c:spPr>
          <c:marker>
            <c:symbol val="none"/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rand4!$D$3:$J$3</c:f>
              <c:numCache>
                <c:formatCode>General</c:formatCode>
                <c:ptCount val="7"/>
                <c:pt idx="0">
                  <c:v>40.0</c:v>
                </c:pt>
                <c:pt idx="1">
                  <c:v>45.0</c:v>
                </c:pt>
                <c:pt idx="2">
                  <c:v>50.0</c:v>
                </c:pt>
                <c:pt idx="3">
                  <c:v>55.0</c:v>
                </c:pt>
                <c:pt idx="4">
                  <c:v>60.0</c:v>
                </c:pt>
                <c:pt idx="5">
                  <c:v>65.0</c:v>
                </c:pt>
                <c:pt idx="6">
                  <c:v>70.0</c:v>
                </c:pt>
              </c:numCache>
            </c:numRef>
          </c:xVal>
          <c:yVal>
            <c:numRef>
              <c:f>rand4!$D$68:$J$68</c:f>
              <c:numCache>
                <c:formatCode>General</c:formatCode>
                <c:ptCount val="7"/>
                <c:pt idx="0">
                  <c:v>0.046875</c:v>
                </c:pt>
                <c:pt idx="1">
                  <c:v>0.15625</c:v>
                </c:pt>
                <c:pt idx="2">
                  <c:v>0.375</c:v>
                </c:pt>
                <c:pt idx="3">
                  <c:v>0.453125</c:v>
                </c:pt>
                <c:pt idx="4">
                  <c:v>0.625</c:v>
                </c:pt>
                <c:pt idx="5">
                  <c:v>0.75</c:v>
                </c:pt>
                <c:pt idx="6">
                  <c:v>0.875</c:v>
                </c:pt>
              </c:numCache>
            </c:numRef>
          </c:yVal>
          <c:smooth val="0"/>
        </c:ser>
        <c:ser>
          <c:idx val="2"/>
          <c:order val="1"/>
          <c:spPr>
            <a:ln w="28575">
              <a:noFill/>
            </a:ln>
          </c:spPr>
          <c:marker>
            <c:symbol val="none"/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rand4!$C$73:$K$73</c:f>
              <c:numCache>
                <c:formatCode>General</c:formatCode>
                <c:ptCount val="9"/>
                <c:pt idx="0">
                  <c:v>25.0</c:v>
                </c:pt>
                <c:pt idx="1">
                  <c:v>30.0</c:v>
                </c:pt>
                <c:pt idx="2">
                  <c:v>35.0</c:v>
                </c:pt>
                <c:pt idx="3">
                  <c:v>40.0</c:v>
                </c:pt>
                <c:pt idx="4">
                  <c:v>45.0</c:v>
                </c:pt>
                <c:pt idx="5">
                  <c:v>50.0</c:v>
                </c:pt>
                <c:pt idx="6">
                  <c:v>55.0</c:v>
                </c:pt>
                <c:pt idx="7">
                  <c:v>60.0</c:v>
                </c:pt>
                <c:pt idx="8">
                  <c:v>65.0</c:v>
                </c:pt>
              </c:numCache>
            </c:numRef>
          </c:xVal>
          <c:yVal>
            <c:numRef>
              <c:f>rand4!$C$138:$K$138</c:f>
              <c:numCache>
                <c:formatCode>General</c:formatCode>
                <c:ptCount val="9"/>
                <c:pt idx="0">
                  <c:v>0.03125</c:v>
                </c:pt>
                <c:pt idx="1">
                  <c:v>0.15625</c:v>
                </c:pt>
                <c:pt idx="2">
                  <c:v>0.25</c:v>
                </c:pt>
                <c:pt idx="3">
                  <c:v>0.296875</c:v>
                </c:pt>
                <c:pt idx="4">
                  <c:v>0.515625</c:v>
                </c:pt>
                <c:pt idx="5">
                  <c:v>0.71875</c:v>
                </c:pt>
                <c:pt idx="6">
                  <c:v>0.8125</c:v>
                </c:pt>
                <c:pt idx="7">
                  <c:v>0.859375</c:v>
                </c:pt>
                <c:pt idx="8">
                  <c:v>0.921875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4701288"/>
        <c:axId val="1784695528"/>
      </c:scatterChart>
      <c:valAx>
        <c:axId val="1784701288"/>
        <c:scaling>
          <c:orientation val="minMax"/>
          <c:min val="10.0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PKA Energy (eV)</a:t>
                </a:r>
              </a:p>
            </c:rich>
          </c:tx>
          <c:layout>
            <c:manualLayout>
              <c:xMode val="edge"/>
              <c:yMode val="edge"/>
              <c:x val="0.43069082710815"/>
              <c:y val="0.932010243277849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784695528"/>
        <c:crosses val="autoZero"/>
        <c:crossBetween val="midCat"/>
      </c:valAx>
      <c:valAx>
        <c:axId val="178469552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Probaility of Frenkel Pair Production</a:t>
                </a:r>
              </a:p>
            </c:rich>
          </c:tx>
          <c:layout>
            <c:manualLayout>
              <c:xMode val="edge"/>
              <c:yMode val="edge"/>
              <c:x val="0.00427350427350427"/>
              <c:y val="0.0704225352112676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784701288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637136920384952"/>
          <c:y val="0.0293112058909303"/>
          <c:w val="0.905720363079615"/>
          <c:h val="0.881121135899679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  <a:prstDash val="sysDash"/>
            </a:ln>
          </c:spPr>
          <c:marker>
            <c:symbol val="diamond"/>
            <c:size val="12"/>
          </c:marker>
          <c:trendline>
            <c:spPr>
              <a:ln w="317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[1]rand10!$B$107:$K$107</c:f>
              <c:numCache>
                <c:formatCode>General</c:formatCode>
                <c:ptCount val="10"/>
                <c:pt idx="0">
                  <c:v>15.0</c:v>
                </c:pt>
                <c:pt idx="1">
                  <c:v>20.0</c:v>
                </c:pt>
                <c:pt idx="2">
                  <c:v>25.0</c:v>
                </c:pt>
                <c:pt idx="3">
                  <c:v>30.0</c:v>
                </c:pt>
                <c:pt idx="4">
                  <c:v>35.0</c:v>
                </c:pt>
                <c:pt idx="5">
                  <c:v>40.0</c:v>
                </c:pt>
                <c:pt idx="6">
                  <c:v>45.0</c:v>
                </c:pt>
                <c:pt idx="7">
                  <c:v>50.0</c:v>
                </c:pt>
                <c:pt idx="8">
                  <c:v>55.0</c:v>
                </c:pt>
                <c:pt idx="9">
                  <c:v>60.0</c:v>
                </c:pt>
              </c:numCache>
            </c:numRef>
          </c:xVal>
          <c:yVal>
            <c:numRef>
              <c:f>[1]rand10!$B$208:$K$208</c:f>
              <c:numCache>
                <c:formatCode>General</c:formatCode>
                <c:ptCount val="10"/>
                <c:pt idx="0">
                  <c:v>0.015625</c:v>
                </c:pt>
                <c:pt idx="1">
                  <c:v>0.203125</c:v>
                </c:pt>
                <c:pt idx="2">
                  <c:v>0.328125</c:v>
                </c:pt>
                <c:pt idx="3">
                  <c:v>0.578125</c:v>
                </c:pt>
                <c:pt idx="4">
                  <c:v>0.625</c:v>
                </c:pt>
                <c:pt idx="5">
                  <c:v>0.59375</c:v>
                </c:pt>
                <c:pt idx="6">
                  <c:v>0.71875</c:v>
                </c:pt>
                <c:pt idx="7">
                  <c:v>0.796875</c:v>
                </c:pt>
                <c:pt idx="8">
                  <c:v>0.859375</c:v>
                </c:pt>
                <c:pt idx="9">
                  <c:v>0.859375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  <a:prstDash val="sysDash"/>
            </a:ln>
          </c:spPr>
          <c:marker>
            <c:symbol val="square"/>
            <c:size val="12"/>
            <c:spPr>
              <a:ln>
                <a:noFill/>
              </a:ln>
            </c:spPr>
          </c:marker>
          <c:trendline>
            <c:spPr>
              <a:ln w="31750">
                <a:solidFill>
                  <a:schemeClr val="accent2"/>
                </a:solidFill>
                <a:prstDash val="dash"/>
                <a:headEnd type="none"/>
                <a:tailEnd type="none"/>
              </a:ln>
            </c:spPr>
            <c:trendlineType val="poly"/>
            <c:order val="4"/>
            <c:dispRSqr val="0"/>
            <c:dispEq val="0"/>
          </c:trendline>
          <c:xVal>
            <c:numRef>
              <c:f>[1]rand10!$B$3:$L$3</c:f>
              <c:numCache>
                <c:formatCode>General</c:formatCode>
                <c:ptCount val="11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  <c:pt idx="4">
                  <c:v>40.0</c:v>
                </c:pt>
                <c:pt idx="5">
                  <c:v>45.0</c:v>
                </c:pt>
                <c:pt idx="6">
                  <c:v>50.0</c:v>
                </c:pt>
                <c:pt idx="7">
                  <c:v>55.0</c:v>
                </c:pt>
                <c:pt idx="8">
                  <c:v>60.0</c:v>
                </c:pt>
                <c:pt idx="9">
                  <c:v>65.0</c:v>
                </c:pt>
                <c:pt idx="10">
                  <c:v>70.0</c:v>
                </c:pt>
              </c:numCache>
            </c:numRef>
          </c:xVal>
          <c:yVal>
            <c:numRef>
              <c:f>[1]rand10!$B$104:$L$104</c:f>
              <c:numCache>
                <c:formatCode>General</c:formatCode>
                <c:ptCount val="11"/>
                <c:pt idx="0">
                  <c:v>0.05</c:v>
                </c:pt>
                <c:pt idx="1">
                  <c:v>0.23</c:v>
                </c:pt>
                <c:pt idx="2">
                  <c:v>0.42</c:v>
                </c:pt>
                <c:pt idx="3">
                  <c:v>0.43</c:v>
                </c:pt>
                <c:pt idx="4">
                  <c:v>0.51</c:v>
                </c:pt>
                <c:pt idx="5">
                  <c:v>0.55</c:v>
                </c:pt>
                <c:pt idx="6">
                  <c:v>0.49</c:v>
                </c:pt>
                <c:pt idx="7">
                  <c:v>0.61</c:v>
                </c:pt>
                <c:pt idx="8">
                  <c:v>0.71</c:v>
                </c:pt>
                <c:pt idx="9">
                  <c:v>0.77</c:v>
                </c:pt>
                <c:pt idx="10">
                  <c:v>0.85</c:v>
                </c:pt>
              </c:numCache>
            </c:numRef>
          </c:yVal>
          <c:smooth val="0"/>
        </c:ser>
        <c:ser>
          <c:idx val="2"/>
          <c:order val="2"/>
          <c:spPr>
            <a:ln w="47625">
              <a:noFill/>
            </a:ln>
          </c:spPr>
          <c:trendline>
            <c:spPr>
              <a:ln w="31750">
                <a:solidFill>
                  <a:schemeClr val="accent3"/>
                </a:solidFill>
                <a:prstDash val="lgDashDotDot"/>
                <a:round/>
                <a:headEnd type="none"/>
                <a:tailEnd type="none"/>
              </a:ln>
            </c:spPr>
            <c:trendlineType val="poly"/>
            <c:order val="4"/>
            <c:dispRSqr val="0"/>
            <c:dispEq val="0"/>
          </c:trendline>
          <c:xVal>
            <c:numRef>
              <c:f>[1]rand10!$B$212:$F$212</c:f>
              <c:numCache>
                <c:formatCode>General</c:formatCode>
                <c:ptCount val="5"/>
                <c:pt idx="0">
                  <c:v>30.0</c:v>
                </c:pt>
                <c:pt idx="1">
                  <c:v>40.0</c:v>
                </c:pt>
                <c:pt idx="2">
                  <c:v>50.0</c:v>
                </c:pt>
                <c:pt idx="3">
                  <c:v>60.0</c:v>
                </c:pt>
                <c:pt idx="4">
                  <c:v>70.0</c:v>
                </c:pt>
              </c:numCache>
            </c:numRef>
          </c:xVal>
          <c:yVal>
            <c:numRef>
              <c:f>[1]rand10!$B$277:$F$277</c:f>
              <c:numCache>
                <c:formatCode>General</c:formatCode>
                <c:ptCount val="5"/>
                <c:pt idx="0">
                  <c:v>0.109375</c:v>
                </c:pt>
                <c:pt idx="1">
                  <c:v>0.21875</c:v>
                </c:pt>
                <c:pt idx="2">
                  <c:v>0.390625</c:v>
                </c:pt>
                <c:pt idx="3">
                  <c:v>0.59375</c:v>
                </c:pt>
                <c:pt idx="4">
                  <c:v>0.859375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086763384"/>
        <c:axId val="1824251016"/>
      </c:scatterChart>
      <c:valAx>
        <c:axId val="-2086763384"/>
        <c:scaling>
          <c:orientation val="minMax"/>
        </c:scaling>
        <c:delete val="0"/>
        <c:axPos val="b"/>
        <c:numFmt formatCode="General" sourceLinked="1"/>
        <c:majorTickMark val="out"/>
        <c:minorTickMark val="in"/>
        <c:tickLblPos val="nextTo"/>
        <c:spPr>
          <a:ln>
            <a:solidFill>
              <a:schemeClr val="tx1"/>
            </a:solidFill>
          </a:ln>
        </c:spPr>
        <c:crossAx val="1824251016"/>
        <c:crosses val="autoZero"/>
        <c:crossBetween val="midCat"/>
        <c:minorUnit val="5.0"/>
      </c:valAx>
      <c:valAx>
        <c:axId val="1824251016"/>
        <c:scaling>
          <c:orientation val="minMax"/>
          <c:max val="1.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-2086763384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0300491284743"/>
          <c:y val="0.0381944444444444"/>
          <c:w val="0.830981559997308"/>
          <c:h val="0.815995039672538"/>
        </c:manualLayout>
      </c:layout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marker>
            <c:symbol val="square"/>
            <c:size val="5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trendline>
            <c:spPr>
              <a:ln w="19050">
                <a:solidFill>
                  <a:schemeClr val="accent2"/>
                </a:solidFill>
                <a:prstDash val="dash"/>
              </a:ln>
            </c:spPr>
            <c:trendlineType val="poly"/>
            <c:order val="4"/>
            <c:dispRSqr val="0"/>
            <c:dispEq val="0"/>
          </c:trendline>
          <c:xVal>
            <c:numRef>
              <c:f>rand5!$C$3:$O$3</c:f>
              <c:numCache>
                <c:formatCode>General</c:formatCode>
                <c:ptCount val="13"/>
                <c:pt idx="0">
                  <c:v>20.0</c:v>
                </c:pt>
                <c:pt idx="1">
                  <c:v>25.0</c:v>
                </c:pt>
                <c:pt idx="2">
                  <c:v>30.0</c:v>
                </c:pt>
                <c:pt idx="3">
                  <c:v>35.0</c:v>
                </c:pt>
                <c:pt idx="4">
                  <c:v>40.0</c:v>
                </c:pt>
                <c:pt idx="5">
                  <c:v>45.0</c:v>
                </c:pt>
                <c:pt idx="6">
                  <c:v>50.0</c:v>
                </c:pt>
                <c:pt idx="7">
                  <c:v>55.0</c:v>
                </c:pt>
                <c:pt idx="8">
                  <c:v>60.0</c:v>
                </c:pt>
                <c:pt idx="9">
                  <c:v>65.0</c:v>
                </c:pt>
                <c:pt idx="10">
                  <c:v>70.0</c:v>
                </c:pt>
                <c:pt idx="11">
                  <c:v>75.0</c:v>
                </c:pt>
                <c:pt idx="12">
                  <c:v>80.0</c:v>
                </c:pt>
              </c:numCache>
            </c:numRef>
          </c:xVal>
          <c:yVal>
            <c:numRef>
              <c:f>rand5!$C$104:$O$104</c:f>
              <c:numCache>
                <c:formatCode>General</c:formatCode>
                <c:ptCount val="13"/>
                <c:pt idx="0">
                  <c:v>0.1</c:v>
                </c:pt>
                <c:pt idx="1">
                  <c:v>0.29</c:v>
                </c:pt>
                <c:pt idx="2">
                  <c:v>0.53</c:v>
                </c:pt>
                <c:pt idx="3">
                  <c:v>0.64</c:v>
                </c:pt>
                <c:pt idx="4">
                  <c:v>0.61</c:v>
                </c:pt>
                <c:pt idx="5">
                  <c:v>0.52</c:v>
                </c:pt>
                <c:pt idx="6">
                  <c:v>0.5</c:v>
                </c:pt>
                <c:pt idx="7">
                  <c:v>0.54</c:v>
                </c:pt>
                <c:pt idx="8">
                  <c:v>0.54</c:v>
                </c:pt>
                <c:pt idx="9">
                  <c:v>0.69</c:v>
                </c:pt>
                <c:pt idx="10">
                  <c:v>0.73</c:v>
                </c:pt>
                <c:pt idx="11">
                  <c:v>0.79</c:v>
                </c:pt>
                <c:pt idx="12">
                  <c:v>0.88</c:v>
                </c:pt>
              </c:numCache>
            </c:numRef>
          </c:yVal>
          <c:smooth val="0"/>
        </c:ser>
        <c:ser>
          <c:idx val="1"/>
          <c:order val="1"/>
          <c:spPr>
            <a:ln w="47625">
              <a:noFill/>
            </a:ln>
          </c:spPr>
          <c:marker>
            <c:symbol val="diamond"/>
            <c:size val="5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trendline>
            <c:spPr>
              <a:ln w="19050">
                <a:solidFill>
                  <a:schemeClr val="accent1"/>
                </a:solidFill>
              </a:ln>
            </c:spPr>
            <c:trendlineType val="poly"/>
            <c:order val="4"/>
            <c:dispRSqr val="0"/>
            <c:dispEq val="0"/>
          </c:trendline>
          <c:xVal>
            <c:numRef>
              <c:f>rand5!$B$107:$L$107</c:f>
              <c:numCache>
                <c:formatCode>General</c:formatCode>
                <c:ptCount val="11"/>
                <c:pt idx="0">
                  <c:v>15.0</c:v>
                </c:pt>
                <c:pt idx="1">
                  <c:v>20.0</c:v>
                </c:pt>
                <c:pt idx="2">
                  <c:v>25.0</c:v>
                </c:pt>
                <c:pt idx="3">
                  <c:v>30.0</c:v>
                </c:pt>
                <c:pt idx="4">
                  <c:v>35.0</c:v>
                </c:pt>
                <c:pt idx="5">
                  <c:v>40.0</c:v>
                </c:pt>
                <c:pt idx="6">
                  <c:v>45.0</c:v>
                </c:pt>
                <c:pt idx="7">
                  <c:v>50.0</c:v>
                </c:pt>
                <c:pt idx="8">
                  <c:v>55.0</c:v>
                </c:pt>
                <c:pt idx="9">
                  <c:v>60.0</c:v>
                </c:pt>
                <c:pt idx="10">
                  <c:v>65.0</c:v>
                </c:pt>
              </c:numCache>
            </c:numRef>
          </c:xVal>
          <c:yVal>
            <c:numRef>
              <c:f>rand5!$B$208:$L$208</c:f>
              <c:numCache>
                <c:formatCode>General</c:formatCode>
                <c:ptCount val="11"/>
                <c:pt idx="0">
                  <c:v>0.09</c:v>
                </c:pt>
                <c:pt idx="1">
                  <c:v>0.3</c:v>
                </c:pt>
                <c:pt idx="2">
                  <c:v>0.57</c:v>
                </c:pt>
                <c:pt idx="3">
                  <c:v>0.64</c:v>
                </c:pt>
                <c:pt idx="4">
                  <c:v>0.67</c:v>
                </c:pt>
                <c:pt idx="5">
                  <c:v>0.67</c:v>
                </c:pt>
                <c:pt idx="6">
                  <c:v>0.67</c:v>
                </c:pt>
                <c:pt idx="7">
                  <c:v>0.7</c:v>
                </c:pt>
                <c:pt idx="8">
                  <c:v>0.79</c:v>
                </c:pt>
                <c:pt idx="9">
                  <c:v>0.81</c:v>
                </c:pt>
                <c:pt idx="10">
                  <c:v>0.94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86071320"/>
        <c:axId val="1786076888"/>
      </c:scatterChart>
      <c:valAx>
        <c:axId val="1786071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PKA Energy (eV)</a:t>
                </a:r>
              </a:p>
            </c:rich>
          </c:tx>
          <c:layout>
            <c:manualLayout>
              <c:xMode val="edge"/>
              <c:yMode val="edge"/>
              <c:x val="0.428398950131234"/>
              <c:y val="0.94074639107611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6076888"/>
        <c:crosses val="autoZero"/>
        <c:crossBetween val="midCat"/>
      </c:valAx>
      <c:valAx>
        <c:axId val="1786076888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1100"/>
                </a:pPr>
                <a:r>
                  <a:rPr lang="en-US" sz="1100"/>
                  <a:t>Probability of Frenkel Pair Production</a:t>
                </a:r>
              </a:p>
            </c:rich>
          </c:tx>
          <c:layout>
            <c:manualLayout>
              <c:xMode val="edge"/>
              <c:yMode val="edge"/>
              <c:x val="0.00462962962962963"/>
              <c:y val="0.064334536307961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178607132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A0C7D-C930-4A32-A18E-C8B286822ADC}" type="datetimeFigureOut">
              <a:rPr lang="en-US" smtClean="0"/>
              <a:t>2/3/16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7275" y="1143000"/>
            <a:ext cx="2203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1FA48-247B-44A3-B6FB-C1130CAB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93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7275" y="1143000"/>
            <a:ext cx="22034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1FA48-247B-44A3-B6FB-C1130CAB46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48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27275" y="1143000"/>
            <a:ext cx="22034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1FA48-247B-44A3-B6FB-C1130CAB46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48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9941993"/>
            <a:ext cx="19431000" cy="68601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8135600"/>
            <a:ext cx="16002000" cy="8178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327-95CA-E84D-9791-5C6DB45B30B7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5B3F-30B4-C84E-9C77-27309E290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3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327-95CA-E84D-9791-5C6DB45B30B7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5B3F-30B4-C84E-9C77-27309E290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34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573500" y="1281654"/>
            <a:ext cx="5143500" cy="2730711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1281654"/>
            <a:ext cx="15049500" cy="2730711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327-95CA-E84D-9791-5C6DB45B30B7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5B3F-30B4-C84E-9C77-27309E290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4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327-95CA-E84D-9791-5C6DB45B30B7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5B3F-30B4-C84E-9C77-27309E290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5783" y="20565541"/>
            <a:ext cx="19431000" cy="63563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5783" y="13564666"/>
            <a:ext cx="19431000" cy="7000872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327-95CA-E84D-9791-5C6DB45B30B7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5B3F-30B4-C84E-9C77-27309E290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0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7467610"/>
            <a:ext cx="10096500" cy="21121160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20500" y="7467610"/>
            <a:ext cx="10096500" cy="21121160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327-95CA-E84D-9791-5C6DB45B30B7}" type="datetimeFigureOut">
              <a:rPr lang="en-US" smtClean="0"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5B3F-30B4-C84E-9C77-27309E290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7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163860"/>
            <a:ext cx="10100470" cy="2985556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10149416"/>
            <a:ext cx="10100470" cy="18439344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12566" y="7163860"/>
            <a:ext cx="10104438" cy="2985556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12566" y="10149416"/>
            <a:ext cx="10104438" cy="18439344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327-95CA-E84D-9791-5C6DB45B30B7}" type="datetimeFigureOut">
              <a:rPr lang="en-US" smtClean="0"/>
              <a:t>2/3/16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5B3F-30B4-C84E-9C77-27309E290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66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327-95CA-E84D-9791-5C6DB45B30B7}" type="datetimeFigureOut">
              <a:rPr lang="en-US" smtClean="0"/>
              <a:t>2/3/16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5B3F-30B4-C84E-9C77-27309E290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6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327-95CA-E84D-9791-5C6DB45B30B7}" type="datetimeFigureOut">
              <a:rPr lang="en-US" smtClean="0"/>
              <a:t>2/3/16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5B3F-30B4-C84E-9C77-27309E290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5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7" y="1274234"/>
            <a:ext cx="7520783" cy="54229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37628" y="1274243"/>
            <a:ext cx="12779375" cy="27314528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7" y="6697143"/>
            <a:ext cx="7520783" cy="21891628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327-95CA-E84D-9791-5C6DB45B30B7}" type="datetimeFigureOut">
              <a:rPr lang="en-US" smtClean="0"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5B3F-30B4-C84E-9C77-27309E290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53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720" y="22402803"/>
            <a:ext cx="13716000" cy="2644778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80720" y="2859616"/>
            <a:ext cx="13716000" cy="192024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80720" y="25047581"/>
            <a:ext cx="13716000" cy="3756022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F4327-95CA-E84D-9791-5C6DB45B30B7}" type="datetimeFigureOut">
              <a:rPr lang="en-US" smtClean="0"/>
              <a:t>2/3/16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35B3F-30B4-C84E-9C77-27309E290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1281644"/>
            <a:ext cx="20574000" cy="533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467610"/>
            <a:ext cx="20574000" cy="211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29662977"/>
            <a:ext cx="5334000" cy="1703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F4327-95CA-E84D-9791-5C6DB45B30B7}" type="datetimeFigureOut">
              <a:rPr lang="en-US" smtClean="0"/>
              <a:t>2/3/16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10500" y="29662977"/>
            <a:ext cx="7239000" cy="1703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383000" y="29662977"/>
            <a:ext cx="5334000" cy="17039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35B3F-30B4-C84E-9C77-27309E290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9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91440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ct val="20000"/>
        </a:spcBef>
        <a:buFont typeface="Arial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914400" rtl="0" eaLnBrk="1" latinLnBrk="0" hangingPunct="1">
        <a:spcBef>
          <a:spcPct val="20000"/>
        </a:spcBef>
        <a:buFont typeface="Arial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914400" rtl="0" eaLnBrk="1" latinLnBrk="0" hangingPunct="1">
        <a:spcBef>
          <a:spcPct val="20000"/>
        </a:spcBef>
        <a:buFont typeface="Arial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914400" rtl="0" eaLnBrk="1" latinLnBrk="0" hangingPunct="1">
        <a:spcBef>
          <a:spcPct val="20000"/>
        </a:spcBef>
        <a:buFont typeface="Arial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ct val="20000"/>
        </a:spcBef>
        <a:buFont typeface="Arial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9.xml"/><Relationship Id="rId3" Type="http://schemas.openxmlformats.org/officeDocument/2006/relationships/chart" Target="../charts/char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4" Type="http://schemas.openxmlformats.org/officeDocument/2006/relationships/chart" Target="../charts/chart23.xml"/><Relationship Id="rId5" Type="http://schemas.openxmlformats.org/officeDocument/2006/relationships/chart" Target="../charts/chart24.xml"/><Relationship Id="rId6" Type="http://schemas.openxmlformats.org/officeDocument/2006/relationships/chart" Target="../charts/chart25.xml"/><Relationship Id="rId7" Type="http://schemas.openxmlformats.org/officeDocument/2006/relationships/chart" Target="../charts/chart26.xml"/><Relationship Id="rId8" Type="http://schemas.openxmlformats.org/officeDocument/2006/relationships/chart" Target="../charts/chart27.xml"/><Relationship Id="rId9" Type="http://schemas.openxmlformats.org/officeDocument/2006/relationships/chart" Target="../charts/chart28.xml"/><Relationship Id="rId10" Type="http://schemas.openxmlformats.org/officeDocument/2006/relationships/chart" Target="../charts/chart29.xml"/><Relationship Id="rId11" Type="http://schemas.openxmlformats.org/officeDocument/2006/relationships/chart" Target="../charts/chart30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chart" Target="../charts/chart38.xml"/><Relationship Id="rId20" Type="http://schemas.openxmlformats.org/officeDocument/2006/relationships/chart" Target="../charts/chart49.xml"/><Relationship Id="rId21" Type="http://schemas.openxmlformats.org/officeDocument/2006/relationships/chart" Target="../charts/chart50.xml"/><Relationship Id="rId10" Type="http://schemas.openxmlformats.org/officeDocument/2006/relationships/chart" Target="../charts/chart39.xml"/><Relationship Id="rId11" Type="http://schemas.openxmlformats.org/officeDocument/2006/relationships/chart" Target="../charts/chart40.xml"/><Relationship Id="rId12" Type="http://schemas.openxmlformats.org/officeDocument/2006/relationships/chart" Target="../charts/chart41.xml"/><Relationship Id="rId13" Type="http://schemas.openxmlformats.org/officeDocument/2006/relationships/chart" Target="../charts/chart42.xml"/><Relationship Id="rId14" Type="http://schemas.openxmlformats.org/officeDocument/2006/relationships/chart" Target="../charts/chart43.xml"/><Relationship Id="rId15" Type="http://schemas.openxmlformats.org/officeDocument/2006/relationships/chart" Target="../charts/chart44.xml"/><Relationship Id="rId16" Type="http://schemas.openxmlformats.org/officeDocument/2006/relationships/chart" Target="../charts/chart45.xml"/><Relationship Id="rId17" Type="http://schemas.openxmlformats.org/officeDocument/2006/relationships/chart" Target="../charts/chart46.xml"/><Relationship Id="rId18" Type="http://schemas.openxmlformats.org/officeDocument/2006/relationships/chart" Target="../charts/chart47.xml"/><Relationship Id="rId19" Type="http://schemas.openxmlformats.org/officeDocument/2006/relationships/chart" Target="../charts/chart48.xml"/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1.xml"/><Relationship Id="rId3" Type="http://schemas.openxmlformats.org/officeDocument/2006/relationships/chart" Target="../charts/chart32.xml"/><Relationship Id="rId4" Type="http://schemas.openxmlformats.org/officeDocument/2006/relationships/chart" Target="../charts/chart33.xml"/><Relationship Id="rId5" Type="http://schemas.openxmlformats.org/officeDocument/2006/relationships/chart" Target="../charts/chart34.xml"/><Relationship Id="rId6" Type="http://schemas.openxmlformats.org/officeDocument/2006/relationships/chart" Target="../charts/chart35.xml"/><Relationship Id="rId7" Type="http://schemas.openxmlformats.org/officeDocument/2006/relationships/chart" Target="../charts/chart36.xml"/><Relationship Id="rId8" Type="http://schemas.openxmlformats.org/officeDocument/2006/relationships/chart" Target="../charts/chart3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chart" Target="../charts/chart57.xml"/><Relationship Id="rId20" Type="http://schemas.openxmlformats.org/officeDocument/2006/relationships/chart" Target="../charts/chart68.xml"/><Relationship Id="rId21" Type="http://schemas.openxmlformats.org/officeDocument/2006/relationships/chart" Target="../charts/chart69.xml"/><Relationship Id="rId22" Type="http://schemas.openxmlformats.org/officeDocument/2006/relationships/chart" Target="../charts/chart70.xml"/><Relationship Id="rId10" Type="http://schemas.openxmlformats.org/officeDocument/2006/relationships/chart" Target="../charts/chart58.xml"/><Relationship Id="rId11" Type="http://schemas.openxmlformats.org/officeDocument/2006/relationships/chart" Target="../charts/chart59.xml"/><Relationship Id="rId12" Type="http://schemas.openxmlformats.org/officeDocument/2006/relationships/chart" Target="../charts/chart60.xml"/><Relationship Id="rId13" Type="http://schemas.openxmlformats.org/officeDocument/2006/relationships/chart" Target="../charts/chart61.xml"/><Relationship Id="rId14" Type="http://schemas.openxmlformats.org/officeDocument/2006/relationships/chart" Target="../charts/chart62.xml"/><Relationship Id="rId15" Type="http://schemas.openxmlformats.org/officeDocument/2006/relationships/chart" Target="../charts/chart63.xml"/><Relationship Id="rId16" Type="http://schemas.openxmlformats.org/officeDocument/2006/relationships/chart" Target="../charts/chart64.xml"/><Relationship Id="rId17" Type="http://schemas.openxmlformats.org/officeDocument/2006/relationships/chart" Target="../charts/chart65.xml"/><Relationship Id="rId18" Type="http://schemas.openxmlformats.org/officeDocument/2006/relationships/chart" Target="../charts/chart66.xml"/><Relationship Id="rId19" Type="http://schemas.openxmlformats.org/officeDocument/2006/relationships/chart" Target="../charts/chart67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51.xml"/><Relationship Id="rId4" Type="http://schemas.openxmlformats.org/officeDocument/2006/relationships/chart" Target="../charts/chart52.xml"/><Relationship Id="rId5" Type="http://schemas.openxmlformats.org/officeDocument/2006/relationships/chart" Target="../charts/chart53.xml"/><Relationship Id="rId6" Type="http://schemas.openxmlformats.org/officeDocument/2006/relationships/chart" Target="../charts/chart54.xml"/><Relationship Id="rId7" Type="http://schemas.openxmlformats.org/officeDocument/2006/relationships/chart" Target="../charts/chart55.xml"/><Relationship Id="rId8" Type="http://schemas.openxmlformats.org/officeDocument/2006/relationships/chart" Target="../charts/chart56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chart" Target="../charts/chart79.xml"/><Relationship Id="rId12" Type="http://schemas.openxmlformats.org/officeDocument/2006/relationships/chart" Target="../charts/chart80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71.xml"/><Relationship Id="rId4" Type="http://schemas.openxmlformats.org/officeDocument/2006/relationships/chart" Target="../charts/chart72.xml"/><Relationship Id="rId5" Type="http://schemas.openxmlformats.org/officeDocument/2006/relationships/chart" Target="../charts/chart73.xml"/><Relationship Id="rId6" Type="http://schemas.openxmlformats.org/officeDocument/2006/relationships/chart" Target="../charts/chart74.xml"/><Relationship Id="rId7" Type="http://schemas.openxmlformats.org/officeDocument/2006/relationships/chart" Target="../charts/chart75.xml"/><Relationship Id="rId8" Type="http://schemas.openxmlformats.org/officeDocument/2006/relationships/chart" Target="../charts/chart76.xml"/><Relationship Id="rId9" Type="http://schemas.openxmlformats.org/officeDocument/2006/relationships/chart" Target="../charts/chart77.xml"/><Relationship Id="rId10" Type="http://schemas.openxmlformats.org/officeDocument/2006/relationships/chart" Target="../charts/chart7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Relationship Id="rId3" Type="http://schemas.openxmlformats.org/officeDocument/2006/relationships/chart" Target="../charts/char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Relationship Id="rId3" Type="http://schemas.openxmlformats.org/officeDocument/2006/relationships/chart" Target="../charts/char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Relationship Id="rId3" Type="http://schemas.openxmlformats.org/officeDocument/2006/relationships/chart" Target="../charts/char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Relationship Id="rId3" Type="http://schemas.openxmlformats.org/officeDocument/2006/relationships/chart" Target="../charts/char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Relationship Id="rId3" Type="http://schemas.openxmlformats.org/officeDocument/2006/relationships/chart" Target="../charts/char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5.xml"/><Relationship Id="rId3" Type="http://schemas.openxmlformats.org/officeDocument/2006/relationships/chart" Target="../charts/char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7.xml"/><Relationship Id="rId3" Type="http://schemas.openxmlformats.org/officeDocument/2006/relationships/chart" Target="../charts/char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743082"/>
              </p:ext>
            </p:extLst>
          </p:nvPr>
        </p:nvGraphicFramePr>
        <p:xfrm>
          <a:off x="2286000" y="12150051"/>
          <a:ext cx="9235440" cy="8619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4131464"/>
              </p:ext>
            </p:extLst>
          </p:nvPr>
        </p:nvGraphicFramePr>
        <p:xfrm>
          <a:off x="11338560" y="12150051"/>
          <a:ext cx="9235440" cy="8619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98637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395569"/>
              </p:ext>
            </p:extLst>
          </p:nvPr>
        </p:nvGraphicFramePr>
        <p:xfrm>
          <a:off x="2286000" y="11692828"/>
          <a:ext cx="9235440" cy="8630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290221"/>
              </p:ext>
            </p:extLst>
          </p:nvPr>
        </p:nvGraphicFramePr>
        <p:xfrm>
          <a:off x="11338560" y="11692828"/>
          <a:ext cx="9235440" cy="8630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05906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26" y="6400804"/>
            <a:ext cx="8229600" cy="38865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326" y="10719210"/>
            <a:ext cx="8229600" cy="38942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326" y="15046152"/>
            <a:ext cx="8229600" cy="38865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2326" y="19364558"/>
            <a:ext cx="8229600" cy="38865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2326" y="23682964"/>
            <a:ext cx="8229600" cy="38865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6326" y="6400804"/>
            <a:ext cx="8229600" cy="38865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6326" y="10727746"/>
            <a:ext cx="8229600" cy="38865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96326" y="15046152"/>
            <a:ext cx="8229600" cy="38865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96326" y="19376041"/>
            <a:ext cx="8229600" cy="38762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196326" y="23444002"/>
            <a:ext cx="8229600" cy="388656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 rot="16200000">
            <a:off x="1627887" y="8232767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dir</a:t>
            </a:r>
            <a:r>
              <a:rPr lang="en-US" sz="2800" dirty="0"/>
              <a:t> 1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1627887" y="12416745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dir</a:t>
            </a:r>
            <a:r>
              <a:rPr lang="en-US" sz="2800" dirty="0"/>
              <a:t> 2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1627887" y="16739298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dir</a:t>
            </a:r>
            <a:r>
              <a:rPr lang="en-US" sz="2800" dirty="0"/>
              <a:t> 3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1618371" y="21061849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dir</a:t>
            </a:r>
            <a:r>
              <a:rPr lang="en-US" sz="2800" dirty="0"/>
              <a:t> 4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618371" y="25139150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dir</a:t>
            </a:r>
            <a:r>
              <a:rPr lang="en-US" sz="2800" dirty="0"/>
              <a:t> 5</a:t>
            </a:r>
          </a:p>
        </p:txBody>
      </p:sp>
      <p:sp>
        <p:nvSpPr>
          <p:cNvPr id="17" name="TextBox 16"/>
          <p:cNvSpPr txBox="1"/>
          <p:nvPr/>
        </p:nvSpPr>
        <p:spPr>
          <a:xfrm rot="16200000">
            <a:off x="10878191" y="8232764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dir</a:t>
            </a:r>
            <a:r>
              <a:rPr lang="en-US" sz="2800" dirty="0"/>
              <a:t> 6</a:t>
            </a:r>
          </a:p>
        </p:txBody>
      </p:sp>
      <p:sp>
        <p:nvSpPr>
          <p:cNvPr id="18" name="TextBox 17"/>
          <p:cNvSpPr txBox="1"/>
          <p:nvPr/>
        </p:nvSpPr>
        <p:spPr>
          <a:xfrm rot="16200000">
            <a:off x="10878191" y="12416745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dir</a:t>
            </a:r>
            <a:r>
              <a:rPr lang="en-US" sz="2800" dirty="0"/>
              <a:t> 7</a:t>
            </a:r>
          </a:p>
        </p:txBody>
      </p:sp>
      <p:sp>
        <p:nvSpPr>
          <p:cNvPr id="19" name="TextBox 18"/>
          <p:cNvSpPr txBox="1"/>
          <p:nvPr/>
        </p:nvSpPr>
        <p:spPr>
          <a:xfrm rot="16200000">
            <a:off x="10954393" y="16739298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dir</a:t>
            </a:r>
            <a:r>
              <a:rPr lang="en-US" sz="2800" dirty="0"/>
              <a:t> 8</a:t>
            </a:r>
          </a:p>
        </p:txBody>
      </p:sp>
      <p:sp>
        <p:nvSpPr>
          <p:cNvPr id="20" name="TextBox 19"/>
          <p:cNvSpPr txBox="1"/>
          <p:nvPr/>
        </p:nvSpPr>
        <p:spPr>
          <a:xfrm rot="16200000">
            <a:off x="10878191" y="21061849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dir</a:t>
            </a:r>
            <a:r>
              <a:rPr lang="en-US" sz="2800" dirty="0"/>
              <a:t> 9</a:t>
            </a:r>
          </a:p>
        </p:txBody>
      </p:sp>
      <p:sp>
        <p:nvSpPr>
          <p:cNvPr id="21" name="TextBox 20"/>
          <p:cNvSpPr txBox="1"/>
          <p:nvPr/>
        </p:nvSpPr>
        <p:spPr>
          <a:xfrm rot="16200000">
            <a:off x="10878191" y="25139150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dir</a:t>
            </a:r>
            <a:r>
              <a:rPr lang="en-US" sz="2800" dirty="0"/>
              <a:t> 10</a:t>
            </a:r>
          </a:p>
        </p:txBody>
      </p:sp>
    </p:spTree>
    <p:extLst>
      <p:ext uri="{BB962C8B-B14F-4D97-AF65-F5344CB8AC3E}">
        <p14:creationId xmlns:p14="http://schemas.microsoft.com/office/powerpoint/2010/main" val="265646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 rot="16200000">
            <a:off x="1627887" y="8030637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dir</a:t>
            </a:r>
            <a:r>
              <a:rPr lang="en-US" sz="2800" dirty="0"/>
              <a:t> 1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1643866" y="12984421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dir</a:t>
            </a:r>
            <a:r>
              <a:rPr lang="en-US" sz="2800" dirty="0"/>
              <a:t> 2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1627887" y="18106647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dir</a:t>
            </a:r>
            <a:r>
              <a:rPr lang="en-US" sz="2800" dirty="0"/>
              <a:t> 3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1601282" y="23082330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dir</a:t>
            </a:r>
            <a:r>
              <a:rPr lang="en-US" sz="2800" dirty="0"/>
              <a:t> 4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1635582" y="28293830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dir</a:t>
            </a:r>
            <a:r>
              <a:rPr lang="en-US" sz="2800" dirty="0"/>
              <a:t> 5</a:t>
            </a:r>
          </a:p>
        </p:txBody>
      </p:sp>
      <p:graphicFrame>
        <p:nvGraphicFramePr>
          <p:cNvPr id="22" name="Char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883288"/>
              </p:ext>
            </p:extLst>
          </p:nvPr>
        </p:nvGraphicFramePr>
        <p:xfrm>
          <a:off x="2728754" y="5868038"/>
          <a:ext cx="5486400" cy="5120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" name="Char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448704"/>
              </p:ext>
            </p:extLst>
          </p:nvPr>
        </p:nvGraphicFramePr>
        <p:xfrm>
          <a:off x="2728754" y="10961673"/>
          <a:ext cx="5486400" cy="5127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Char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4062779"/>
              </p:ext>
            </p:extLst>
          </p:nvPr>
        </p:nvGraphicFramePr>
        <p:xfrm>
          <a:off x="2755360" y="15918707"/>
          <a:ext cx="5486400" cy="5127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Char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087518"/>
              </p:ext>
            </p:extLst>
          </p:nvPr>
        </p:nvGraphicFramePr>
        <p:xfrm>
          <a:off x="2755360" y="21045913"/>
          <a:ext cx="5486400" cy="5127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6" name="Char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174706"/>
              </p:ext>
            </p:extLst>
          </p:nvPr>
        </p:nvGraphicFramePr>
        <p:xfrm>
          <a:off x="2728754" y="26266624"/>
          <a:ext cx="5486400" cy="5127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7641888" y="8030637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dir</a:t>
            </a:r>
            <a:r>
              <a:rPr lang="en-US" sz="2800" dirty="0"/>
              <a:t> 6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7641888" y="12984421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dir</a:t>
            </a:r>
            <a:r>
              <a:rPr lang="en-US" sz="2800" dirty="0"/>
              <a:t> 7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7657802" y="18106647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dir</a:t>
            </a:r>
            <a:r>
              <a:rPr lang="en-US" sz="2800" dirty="0"/>
              <a:t> 8</a:t>
            </a:r>
          </a:p>
        </p:txBody>
      </p:sp>
      <p:sp>
        <p:nvSpPr>
          <p:cNvPr id="30" name="TextBox 29"/>
          <p:cNvSpPr txBox="1"/>
          <p:nvPr/>
        </p:nvSpPr>
        <p:spPr>
          <a:xfrm rot="16200000">
            <a:off x="7641888" y="23082330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dir</a:t>
            </a:r>
            <a:r>
              <a:rPr lang="en-US" sz="2800" dirty="0"/>
              <a:t> 9</a:t>
            </a:r>
          </a:p>
        </p:txBody>
      </p:sp>
      <p:sp>
        <p:nvSpPr>
          <p:cNvPr id="31" name="TextBox 30"/>
          <p:cNvSpPr txBox="1"/>
          <p:nvPr/>
        </p:nvSpPr>
        <p:spPr>
          <a:xfrm rot="16200000">
            <a:off x="7641888" y="28293830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dir</a:t>
            </a:r>
            <a:r>
              <a:rPr lang="en-US" sz="2800" dirty="0"/>
              <a:t> 10</a:t>
            </a:r>
          </a:p>
        </p:txBody>
      </p:sp>
      <p:graphicFrame>
        <p:nvGraphicFramePr>
          <p:cNvPr id="33" name="Char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553366"/>
              </p:ext>
            </p:extLst>
          </p:nvPr>
        </p:nvGraphicFramePr>
        <p:xfrm>
          <a:off x="8726777" y="5868037"/>
          <a:ext cx="5486400" cy="5127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4" name="Char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567211"/>
              </p:ext>
            </p:extLst>
          </p:nvPr>
        </p:nvGraphicFramePr>
        <p:xfrm>
          <a:off x="8726777" y="10995246"/>
          <a:ext cx="5486400" cy="5127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5" name="Char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185779"/>
              </p:ext>
            </p:extLst>
          </p:nvPr>
        </p:nvGraphicFramePr>
        <p:xfrm>
          <a:off x="8726777" y="15918710"/>
          <a:ext cx="5486400" cy="5127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6" name="Char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910914"/>
              </p:ext>
            </p:extLst>
          </p:nvPr>
        </p:nvGraphicFramePr>
        <p:xfrm>
          <a:off x="8726777" y="21045916"/>
          <a:ext cx="5486400" cy="5127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7" name="Char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397627"/>
              </p:ext>
            </p:extLst>
          </p:nvPr>
        </p:nvGraphicFramePr>
        <p:xfrm>
          <a:off x="8726777" y="26226034"/>
          <a:ext cx="5486400" cy="5127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</p:spTree>
    <p:extLst>
      <p:ext uri="{BB962C8B-B14F-4D97-AF65-F5344CB8AC3E}">
        <p14:creationId xmlns:p14="http://schemas.microsoft.com/office/powerpoint/2010/main" val="371335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 rot="16200000">
            <a:off x="-475235" y="8030637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dir</a:t>
            </a:r>
            <a:r>
              <a:rPr lang="en-US" sz="2800" dirty="0"/>
              <a:t> 1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459256" y="12984421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dir</a:t>
            </a:r>
            <a:r>
              <a:rPr lang="en-US" sz="2800" dirty="0"/>
              <a:t> 2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-475235" y="18106647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dir</a:t>
            </a:r>
            <a:r>
              <a:rPr lang="en-US" sz="2800" dirty="0"/>
              <a:t> 3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501840" y="23082330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dir</a:t>
            </a:r>
            <a:r>
              <a:rPr lang="en-US" sz="2800" dirty="0"/>
              <a:t> 4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-467540" y="28293830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dir</a:t>
            </a:r>
            <a:r>
              <a:rPr lang="en-US" sz="2800" dirty="0"/>
              <a:t> 5</a:t>
            </a:r>
          </a:p>
        </p:txBody>
      </p:sp>
      <p:graphicFrame>
        <p:nvGraphicFramePr>
          <p:cNvPr id="22" name="Char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0745502"/>
              </p:ext>
            </p:extLst>
          </p:nvPr>
        </p:nvGraphicFramePr>
        <p:xfrm>
          <a:off x="625634" y="5868038"/>
          <a:ext cx="5486400" cy="5120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" name="Char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537887"/>
              </p:ext>
            </p:extLst>
          </p:nvPr>
        </p:nvGraphicFramePr>
        <p:xfrm>
          <a:off x="625634" y="10961673"/>
          <a:ext cx="5486400" cy="5127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4" name="Char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58442"/>
              </p:ext>
            </p:extLst>
          </p:nvPr>
        </p:nvGraphicFramePr>
        <p:xfrm>
          <a:off x="652240" y="15918707"/>
          <a:ext cx="5486400" cy="5127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5" name="Char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712117"/>
              </p:ext>
            </p:extLst>
          </p:nvPr>
        </p:nvGraphicFramePr>
        <p:xfrm>
          <a:off x="652240" y="21045913"/>
          <a:ext cx="5486400" cy="5127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6" name="Char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1980898"/>
              </p:ext>
            </p:extLst>
          </p:nvPr>
        </p:nvGraphicFramePr>
        <p:xfrm>
          <a:off x="625634" y="26266624"/>
          <a:ext cx="5486400" cy="5127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10750848" y="8030637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dir</a:t>
            </a:r>
            <a:r>
              <a:rPr lang="en-US" sz="2800" dirty="0"/>
              <a:t> 6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10750848" y="12984421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dir</a:t>
            </a:r>
            <a:r>
              <a:rPr lang="en-US" sz="2800" dirty="0"/>
              <a:t> 7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10766762" y="18106647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dir</a:t>
            </a:r>
            <a:r>
              <a:rPr lang="en-US" sz="2800" dirty="0"/>
              <a:t> 8</a:t>
            </a:r>
          </a:p>
        </p:txBody>
      </p:sp>
      <p:sp>
        <p:nvSpPr>
          <p:cNvPr id="30" name="TextBox 29"/>
          <p:cNvSpPr txBox="1"/>
          <p:nvPr/>
        </p:nvSpPr>
        <p:spPr>
          <a:xfrm rot="16200000">
            <a:off x="10750848" y="23082330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dir</a:t>
            </a:r>
            <a:r>
              <a:rPr lang="en-US" sz="2800" dirty="0"/>
              <a:t> 9</a:t>
            </a:r>
          </a:p>
        </p:txBody>
      </p:sp>
      <p:sp>
        <p:nvSpPr>
          <p:cNvPr id="31" name="TextBox 30"/>
          <p:cNvSpPr txBox="1"/>
          <p:nvPr/>
        </p:nvSpPr>
        <p:spPr>
          <a:xfrm rot="16200000">
            <a:off x="10750848" y="28293830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dir</a:t>
            </a:r>
            <a:r>
              <a:rPr lang="en-US" sz="2800" dirty="0"/>
              <a:t> 10</a:t>
            </a:r>
          </a:p>
        </p:txBody>
      </p:sp>
      <p:graphicFrame>
        <p:nvGraphicFramePr>
          <p:cNvPr id="34" name="Char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9173237"/>
              </p:ext>
            </p:extLst>
          </p:nvPr>
        </p:nvGraphicFramePr>
        <p:xfrm>
          <a:off x="11835737" y="10995246"/>
          <a:ext cx="5486400" cy="5127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5" name="Char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932594"/>
              </p:ext>
            </p:extLst>
          </p:nvPr>
        </p:nvGraphicFramePr>
        <p:xfrm>
          <a:off x="11835737" y="15918710"/>
          <a:ext cx="5486400" cy="5127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6" name="Char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115430"/>
              </p:ext>
            </p:extLst>
          </p:nvPr>
        </p:nvGraphicFramePr>
        <p:xfrm>
          <a:off x="11835737" y="21045916"/>
          <a:ext cx="5486400" cy="5127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7" name="Char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228290"/>
              </p:ext>
            </p:extLst>
          </p:nvPr>
        </p:nvGraphicFramePr>
        <p:xfrm>
          <a:off x="11835737" y="26226034"/>
          <a:ext cx="5486400" cy="5127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9" name="Chart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539913"/>
              </p:ext>
            </p:extLst>
          </p:nvPr>
        </p:nvGraphicFramePr>
        <p:xfrm>
          <a:off x="5914866" y="5881169"/>
          <a:ext cx="5486400" cy="512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41" name="Chart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7187838"/>
              </p:ext>
            </p:extLst>
          </p:nvPr>
        </p:nvGraphicFramePr>
        <p:xfrm>
          <a:off x="5914866" y="11001809"/>
          <a:ext cx="5486400" cy="512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42" name="Chart 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5773086"/>
              </p:ext>
            </p:extLst>
          </p:nvPr>
        </p:nvGraphicFramePr>
        <p:xfrm>
          <a:off x="5914866" y="15918709"/>
          <a:ext cx="5444836" cy="5079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43" name="Chart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9240660"/>
              </p:ext>
            </p:extLst>
          </p:nvPr>
        </p:nvGraphicFramePr>
        <p:xfrm>
          <a:off x="5873302" y="21045912"/>
          <a:ext cx="5486400" cy="512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298660"/>
              </p:ext>
            </p:extLst>
          </p:nvPr>
        </p:nvGraphicFramePr>
        <p:xfrm>
          <a:off x="5873302" y="26302300"/>
          <a:ext cx="5486400" cy="512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45" name="Chart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0157996"/>
              </p:ext>
            </p:extLst>
          </p:nvPr>
        </p:nvGraphicFramePr>
        <p:xfrm>
          <a:off x="17162479" y="5868034"/>
          <a:ext cx="5486400" cy="512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46" name="Chart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9283731"/>
              </p:ext>
            </p:extLst>
          </p:nvPr>
        </p:nvGraphicFramePr>
        <p:xfrm>
          <a:off x="17162482" y="10961672"/>
          <a:ext cx="5444837" cy="5079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47" name="Chart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462139"/>
              </p:ext>
            </p:extLst>
          </p:nvPr>
        </p:nvGraphicFramePr>
        <p:xfrm>
          <a:off x="17204045" y="15966490"/>
          <a:ext cx="5444837" cy="5079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48" name="Chart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2059951"/>
              </p:ext>
            </p:extLst>
          </p:nvPr>
        </p:nvGraphicFramePr>
        <p:xfrm>
          <a:off x="17204045" y="21087128"/>
          <a:ext cx="5444837" cy="5079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49" name="Chart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3252883"/>
              </p:ext>
            </p:extLst>
          </p:nvPr>
        </p:nvGraphicFramePr>
        <p:xfrm>
          <a:off x="17162482" y="26314406"/>
          <a:ext cx="5444837" cy="5079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aphicFrame>
        <p:nvGraphicFramePr>
          <p:cNvPr id="50" name="Chart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100526"/>
              </p:ext>
            </p:extLst>
          </p:nvPr>
        </p:nvGraphicFramePr>
        <p:xfrm>
          <a:off x="11835737" y="5881169"/>
          <a:ext cx="5486400" cy="512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</p:spTree>
    <p:extLst>
      <p:ext uri="{BB962C8B-B14F-4D97-AF65-F5344CB8AC3E}">
        <p14:creationId xmlns:p14="http://schemas.microsoft.com/office/powerpoint/2010/main" val="2140245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 rot="16200000">
            <a:off x="-216155" y="7070517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dir</a:t>
            </a:r>
            <a:r>
              <a:rPr lang="en-US" sz="2800" dirty="0"/>
              <a:t> 1</a:t>
            </a:r>
          </a:p>
        </p:txBody>
      </p:sp>
      <p:sp>
        <p:nvSpPr>
          <p:cNvPr id="13" name="TextBox 12"/>
          <p:cNvSpPr txBox="1"/>
          <p:nvPr/>
        </p:nvSpPr>
        <p:spPr>
          <a:xfrm rot="16200000">
            <a:off x="-200176" y="12024301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dir</a:t>
            </a:r>
            <a:r>
              <a:rPr lang="en-US" sz="2800" dirty="0"/>
              <a:t> 2</a:t>
            </a:r>
          </a:p>
        </p:txBody>
      </p:sp>
      <p:sp>
        <p:nvSpPr>
          <p:cNvPr id="14" name="TextBox 13"/>
          <p:cNvSpPr txBox="1"/>
          <p:nvPr/>
        </p:nvSpPr>
        <p:spPr>
          <a:xfrm rot="16200000">
            <a:off x="-216155" y="17146527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dir</a:t>
            </a:r>
            <a:r>
              <a:rPr lang="en-US" sz="2800" dirty="0"/>
              <a:t> 3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242760" y="22122210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dir</a:t>
            </a:r>
            <a:r>
              <a:rPr lang="en-US" sz="2800" dirty="0"/>
              <a:t> 4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-208460" y="27333710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dir</a:t>
            </a:r>
            <a:r>
              <a:rPr lang="en-US" sz="2800" dirty="0"/>
              <a:t> 5</a:t>
            </a:r>
          </a:p>
        </p:txBody>
      </p:sp>
      <p:graphicFrame>
        <p:nvGraphicFramePr>
          <p:cNvPr id="22" name="Char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599947"/>
              </p:ext>
            </p:extLst>
          </p:nvPr>
        </p:nvGraphicFramePr>
        <p:xfrm>
          <a:off x="793274" y="4907918"/>
          <a:ext cx="5486400" cy="5120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Char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07882"/>
              </p:ext>
            </p:extLst>
          </p:nvPr>
        </p:nvGraphicFramePr>
        <p:xfrm>
          <a:off x="793274" y="10001553"/>
          <a:ext cx="5486400" cy="5127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Char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7549769"/>
              </p:ext>
            </p:extLst>
          </p:nvPr>
        </p:nvGraphicFramePr>
        <p:xfrm>
          <a:off x="819880" y="14958587"/>
          <a:ext cx="5486400" cy="5127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Char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5530616"/>
              </p:ext>
            </p:extLst>
          </p:nvPr>
        </p:nvGraphicFramePr>
        <p:xfrm>
          <a:off x="819880" y="20085793"/>
          <a:ext cx="5486400" cy="5127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6" name="Char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120668"/>
              </p:ext>
            </p:extLst>
          </p:nvPr>
        </p:nvGraphicFramePr>
        <p:xfrm>
          <a:off x="793274" y="25306504"/>
          <a:ext cx="5486400" cy="51272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10964207" y="7070517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dir</a:t>
            </a:r>
            <a:r>
              <a:rPr lang="en-US" sz="2800" dirty="0"/>
              <a:t> 6</a:t>
            </a:r>
          </a:p>
        </p:txBody>
      </p:sp>
      <p:sp>
        <p:nvSpPr>
          <p:cNvPr id="28" name="TextBox 27"/>
          <p:cNvSpPr txBox="1"/>
          <p:nvPr/>
        </p:nvSpPr>
        <p:spPr>
          <a:xfrm rot="16200000">
            <a:off x="10964207" y="12024301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dir</a:t>
            </a:r>
            <a:r>
              <a:rPr lang="en-US" sz="2800" dirty="0"/>
              <a:t> 7</a:t>
            </a:r>
          </a:p>
        </p:txBody>
      </p:sp>
      <p:sp>
        <p:nvSpPr>
          <p:cNvPr id="29" name="TextBox 28"/>
          <p:cNvSpPr txBox="1"/>
          <p:nvPr/>
        </p:nvSpPr>
        <p:spPr>
          <a:xfrm rot="16200000">
            <a:off x="10980122" y="17146527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dir</a:t>
            </a:r>
            <a:r>
              <a:rPr lang="en-US" sz="2800" dirty="0"/>
              <a:t> 8</a:t>
            </a:r>
          </a:p>
        </p:txBody>
      </p:sp>
      <p:sp>
        <p:nvSpPr>
          <p:cNvPr id="30" name="TextBox 29"/>
          <p:cNvSpPr txBox="1"/>
          <p:nvPr/>
        </p:nvSpPr>
        <p:spPr>
          <a:xfrm rot="16200000">
            <a:off x="10964207" y="22122210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dir</a:t>
            </a:r>
            <a:r>
              <a:rPr lang="en-US" sz="2800" dirty="0"/>
              <a:t> 9</a:t>
            </a:r>
          </a:p>
        </p:txBody>
      </p:sp>
      <p:sp>
        <p:nvSpPr>
          <p:cNvPr id="31" name="TextBox 30"/>
          <p:cNvSpPr txBox="1"/>
          <p:nvPr/>
        </p:nvSpPr>
        <p:spPr>
          <a:xfrm rot="16200000">
            <a:off x="10964207" y="27333710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dir</a:t>
            </a:r>
            <a:r>
              <a:rPr lang="en-US" sz="2800" dirty="0"/>
              <a:t> 10</a:t>
            </a:r>
          </a:p>
        </p:txBody>
      </p:sp>
      <p:graphicFrame>
        <p:nvGraphicFramePr>
          <p:cNvPr id="34" name="Char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217519"/>
              </p:ext>
            </p:extLst>
          </p:nvPr>
        </p:nvGraphicFramePr>
        <p:xfrm>
          <a:off x="12003377" y="10035126"/>
          <a:ext cx="5486400" cy="5127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5" name="Char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155884"/>
              </p:ext>
            </p:extLst>
          </p:nvPr>
        </p:nvGraphicFramePr>
        <p:xfrm>
          <a:off x="12003377" y="14958590"/>
          <a:ext cx="5486400" cy="5127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6" name="Char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870387"/>
              </p:ext>
            </p:extLst>
          </p:nvPr>
        </p:nvGraphicFramePr>
        <p:xfrm>
          <a:off x="12003377" y="20085796"/>
          <a:ext cx="5486400" cy="5127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37" name="Char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988756"/>
              </p:ext>
            </p:extLst>
          </p:nvPr>
        </p:nvGraphicFramePr>
        <p:xfrm>
          <a:off x="12003377" y="25265914"/>
          <a:ext cx="5486400" cy="5127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39" name="Chart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5711778"/>
              </p:ext>
            </p:extLst>
          </p:nvPr>
        </p:nvGraphicFramePr>
        <p:xfrm>
          <a:off x="6082506" y="4921049"/>
          <a:ext cx="5486400" cy="512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graphicFrame>
        <p:nvGraphicFramePr>
          <p:cNvPr id="41" name="Chart 4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444325"/>
              </p:ext>
            </p:extLst>
          </p:nvPr>
        </p:nvGraphicFramePr>
        <p:xfrm>
          <a:off x="6082506" y="10041689"/>
          <a:ext cx="5486400" cy="512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42" name="Chart 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8866898"/>
              </p:ext>
            </p:extLst>
          </p:nvPr>
        </p:nvGraphicFramePr>
        <p:xfrm>
          <a:off x="6082506" y="14958589"/>
          <a:ext cx="5444836" cy="5079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43" name="Chart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5252709"/>
              </p:ext>
            </p:extLst>
          </p:nvPr>
        </p:nvGraphicFramePr>
        <p:xfrm>
          <a:off x="6040942" y="20085792"/>
          <a:ext cx="5486400" cy="512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9005237"/>
              </p:ext>
            </p:extLst>
          </p:nvPr>
        </p:nvGraphicFramePr>
        <p:xfrm>
          <a:off x="6040942" y="25342180"/>
          <a:ext cx="5486400" cy="512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45" name="Chart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4176438"/>
              </p:ext>
            </p:extLst>
          </p:nvPr>
        </p:nvGraphicFramePr>
        <p:xfrm>
          <a:off x="17330119" y="4907914"/>
          <a:ext cx="5486400" cy="512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46" name="Chart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5842640"/>
              </p:ext>
            </p:extLst>
          </p:nvPr>
        </p:nvGraphicFramePr>
        <p:xfrm>
          <a:off x="17330122" y="10001552"/>
          <a:ext cx="5444837" cy="5079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47" name="Chart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817931"/>
              </p:ext>
            </p:extLst>
          </p:nvPr>
        </p:nvGraphicFramePr>
        <p:xfrm>
          <a:off x="17371685" y="15006370"/>
          <a:ext cx="5444837" cy="5079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graphicFrame>
        <p:nvGraphicFramePr>
          <p:cNvPr id="48" name="Chart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3668839"/>
              </p:ext>
            </p:extLst>
          </p:nvPr>
        </p:nvGraphicFramePr>
        <p:xfrm>
          <a:off x="17371685" y="20127008"/>
          <a:ext cx="5444837" cy="5079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graphicFrame>
        <p:nvGraphicFramePr>
          <p:cNvPr id="49" name="Chart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9299211"/>
              </p:ext>
            </p:extLst>
          </p:nvPr>
        </p:nvGraphicFramePr>
        <p:xfrm>
          <a:off x="17330122" y="25354286"/>
          <a:ext cx="5444837" cy="5079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50" name="Chart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4163265"/>
              </p:ext>
            </p:extLst>
          </p:nvPr>
        </p:nvGraphicFramePr>
        <p:xfrm>
          <a:off x="12003377" y="4921049"/>
          <a:ext cx="5486400" cy="512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2" name="TextBox 1"/>
          <p:cNvSpPr txBox="1"/>
          <p:nvPr/>
        </p:nvSpPr>
        <p:spPr>
          <a:xfrm rot="16200000">
            <a:off x="-13533120" y="17000335"/>
            <a:ext cx="26883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Probability of </a:t>
            </a:r>
            <a:r>
              <a:rPr lang="en-US" sz="4400" b="1" dirty="0" err="1" smtClean="0"/>
              <a:t>Frenkel</a:t>
            </a:r>
            <a:r>
              <a:rPr lang="en-US" sz="4400" b="1" dirty="0" smtClean="0"/>
              <a:t> Pair Production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01193" y="30497535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PKA Energy (eV)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451975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16200000">
            <a:off x="-9550809" y="11734947"/>
            <a:ext cx="20381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Probability of </a:t>
            </a:r>
            <a:r>
              <a:rPr lang="en-US" sz="4400" b="1" dirty="0" err="1" smtClean="0"/>
              <a:t>Frenkel</a:t>
            </a:r>
            <a:r>
              <a:rPr lang="en-US" sz="4400" b="1" dirty="0" smtClean="0"/>
              <a:t> Pair Production</a:t>
            </a:r>
            <a:endParaRPr 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54751" y="23681032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/>
              <a:t>PKA Energy (eV)</a:t>
            </a:r>
            <a:endParaRPr lang="en-US" sz="4400" b="1" dirty="0"/>
          </a:p>
        </p:txBody>
      </p:sp>
      <p:graphicFrame>
        <p:nvGraphicFramePr>
          <p:cNvPr id="38" name="Chart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7199905"/>
              </p:ext>
            </p:extLst>
          </p:nvPr>
        </p:nvGraphicFramePr>
        <p:xfrm>
          <a:off x="1714500" y="737870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0" name="Chart 3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8839433"/>
              </p:ext>
            </p:extLst>
          </p:nvPr>
        </p:nvGraphicFramePr>
        <p:xfrm>
          <a:off x="1714500" y="5309870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1" name="Chart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5320547"/>
              </p:ext>
            </p:extLst>
          </p:nvPr>
        </p:nvGraphicFramePr>
        <p:xfrm>
          <a:off x="1714500" y="9881870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2" name="Chart 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2581485"/>
              </p:ext>
            </p:extLst>
          </p:nvPr>
        </p:nvGraphicFramePr>
        <p:xfrm>
          <a:off x="1714500" y="14453870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3" name="Chart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6901270"/>
              </p:ext>
            </p:extLst>
          </p:nvPr>
        </p:nvGraphicFramePr>
        <p:xfrm>
          <a:off x="1714500" y="19090667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4" name="Chart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4059501"/>
              </p:ext>
            </p:extLst>
          </p:nvPr>
        </p:nvGraphicFramePr>
        <p:xfrm>
          <a:off x="9650459" y="737870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5" name="Chart 5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4770149"/>
              </p:ext>
            </p:extLst>
          </p:nvPr>
        </p:nvGraphicFramePr>
        <p:xfrm>
          <a:off x="9650459" y="5309870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56" name="Chart 5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6251939"/>
              </p:ext>
            </p:extLst>
          </p:nvPr>
        </p:nvGraphicFramePr>
        <p:xfrm>
          <a:off x="9650459" y="9881870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57" name="Chart 5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4808121"/>
              </p:ext>
            </p:extLst>
          </p:nvPr>
        </p:nvGraphicFramePr>
        <p:xfrm>
          <a:off x="9650459" y="14451057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58" name="Chart 5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8585733"/>
              </p:ext>
            </p:extLst>
          </p:nvPr>
        </p:nvGraphicFramePr>
        <p:xfrm>
          <a:off x="9650459" y="19109032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59" name="TextBox 58"/>
          <p:cNvSpPr txBox="1"/>
          <p:nvPr/>
        </p:nvSpPr>
        <p:spPr>
          <a:xfrm rot="16200000">
            <a:off x="388695" y="2647121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dir</a:t>
            </a:r>
            <a:r>
              <a:rPr lang="en-US" sz="2800" dirty="0"/>
              <a:t> 1</a:t>
            </a:r>
          </a:p>
        </p:txBody>
      </p:sp>
      <p:sp>
        <p:nvSpPr>
          <p:cNvPr id="60" name="TextBox 59"/>
          <p:cNvSpPr txBox="1"/>
          <p:nvPr/>
        </p:nvSpPr>
        <p:spPr>
          <a:xfrm rot="16200000">
            <a:off x="388696" y="7250536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dir</a:t>
            </a:r>
            <a:r>
              <a:rPr lang="en-US" sz="2800" dirty="0"/>
              <a:t> 2</a:t>
            </a:r>
          </a:p>
        </p:txBody>
      </p:sp>
      <p:sp>
        <p:nvSpPr>
          <p:cNvPr id="61" name="TextBox 60"/>
          <p:cNvSpPr txBox="1"/>
          <p:nvPr/>
        </p:nvSpPr>
        <p:spPr>
          <a:xfrm rot="16200000">
            <a:off x="388696" y="11834184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dir</a:t>
            </a:r>
            <a:r>
              <a:rPr lang="en-US" sz="2800" dirty="0"/>
              <a:t> 3</a:t>
            </a:r>
          </a:p>
        </p:txBody>
      </p:sp>
      <p:sp>
        <p:nvSpPr>
          <p:cNvPr id="62" name="TextBox 61"/>
          <p:cNvSpPr txBox="1"/>
          <p:nvPr/>
        </p:nvSpPr>
        <p:spPr>
          <a:xfrm rot="16200000">
            <a:off x="380411" y="16809867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dir</a:t>
            </a:r>
            <a:r>
              <a:rPr lang="en-US" sz="2800" dirty="0"/>
              <a:t> 4</a:t>
            </a:r>
          </a:p>
        </p:txBody>
      </p:sp>
      <p:sp>
        <p:nvSpPr>
          <p:cNvPr id="63" name="TextBox 62"/>
          <p:cNvSpPr txBox="1"/>
          <p:nvPr/>
        </p:nvSpPr>
        <p:spPr>
          <a:xfrm rot="16200000">
            <a:off x="380411" y="21132420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dir</a:t>
            </a:r>
            <a:r>
              <a:rPr lang="en-US" sz="2800" dirty="0"/>
              <a:t> 5</a:t>
            </a:r>
          </a:p>
        </p:txBody>
      </p:sp>
      <p:sp>
        <p:nvSpPr>
          <p:cNvPr id="64" name="TextBox 63"/>
          <p:cNvSpPr txBox="1"/>
          <p:nvPr/>
        </p:nvSpPr>
        <p:spPr>
          <a:xfrm rot="16200000">
            <a:off x="8519130" y="2647121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 smtClean="0"/>
              <a:t>dir</a:t>
            </a:r>
            <a:r>
              <a:rPr lang="en-US" sz="2800" dirty="0" smtClean="0"/>
              <a:t> 6</a:t>
            </a:r>
            <a:endParaRPr lang="en-US" sz="2800" dirty="0"/>
          </a:p>
        </p:txBody>
      </p:sp>
      <p:sp>
        <p:nvSpPr>
          <p:cNvPr id="65" name="TextBox 64"/>
          <p:cNvSpPr txBox="1"/>
          <p:nvPr/>
        </p:nvSpPr>
        <p:spPr>
          <a:xfrm rot="16200000">
            <a:off x="8519131" y="7250536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</a:t>
            </a:r>
            <a:r>
              <a:rPr lang="en-US" sz="2800" dirty="0" err="1" smtClean="0"/>
              <a:t>ir</a:t>
            </a:r>
            <a:r>
              <a:rPr lang="en-US" sz="2800" dirty="0" smtClean="0"/>
              <a:t> 7</a:t>
            </a:r>
            <a:endParaRPr lang="en-US" sz="2800" dirty="0"/>
          </a:p>
        </p:txBody>
      </p:sp>
      <p:sp>
        <p:nvSpPr>
          <p:cNvPr id="66" name="TextBox 65"/>
          <p:cNvSpPr txBox="1"/>
          <p:nvPr/>
        </p:nvSpPr>
        <p:spPr>
          <a:xfrm rot="16200000">
            <a:off x="8519131" y="11834184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</a:t>
            </a:r>
            <a:r>
              <a:rPr lang="en-US" sz="2800" dirty="0" err="1" smtClean="0"/>
              <a:t>ir</a:t>
            </a:r>
            <a:r>
              <a:rPr lang="en-US" sz="2800" dirty="0" smtClean="0"/>
              <a:t> 8</a:t>
            </a:r>
            <a:endParaRPr lang="en-US" sz="2800" dirty="0"/>
          </a:p>
        </p:txBody>
      </p:sp>
      <p:sp>
        <p:nvSpPr>
          <p:cNvPr id="67" name="TextBox 66"/>
          <p:cNvSpPr txBox="1"/>
          <p:nvPr/>
        </p:nvSpPr>
        <p:spPr>
          <a:xfrm rot="16200000">
            <a:off x="8510846" y="16809867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</a:t>
            </a:r>
            <a:r>
              <a:rPr lang="en-US" sz="2800" dirty="0" err="1" smtClean="0"/>
              <a:t>ir</a:t>
            </a:r>
            <a:r>
              <a:rPr lang="en-US" sz="2800" dirty="0" smtClean="0"/>
              <a:t> 9</a:t>
            </a:r>
            <a:endParaRPr lang="en-US" sz="2800" dirty="0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8510846" y="21132420"/>
            <a:ext cx="1777894" cy="477054"/>
          </a:xfrm>
          <a:prstGeom prst="rect">
            <a:avLst/>
          </a:prstGeom>
          <a:noFill/>
        </p:spPr>
        <p:txBody>
          <a:bodyPr wrap="square" lIns="45720" tIns="22860" rIns="45720" bIns="22860" rtlCol="0">
            <a:spAutoFit/>
          </a:bodyPr>
          <a:lstStyle/>
          <a:p>
            <a:pPr algn="ctr"/>
            <a:r>
              <a:rPr lang="en-US" sz="2800" dirty="0" err="1"/>
              <a:t>d</a:t>
            </a:r>
            <a:r>
              <a:rPr lang="en-US" sz="2800" dirty="0" err="1" smtClean="0"/>
              <a:t>ir</a:t>
            </a:r>
            <a:r>
              <a:rPr lang="en-US" sz="2800" dirty="0" smtClean="0"/>
              <a:t> 10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10208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268344"/>
              </p:ext>
            </p:extLst>
          </p:nvPr>
        </p:nvGraphicFramePr>
        <p:xfrm>
          <a:off x="2286000" y="11722962"/>
          <a:ext cx="9235440" cy="8630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157956"/>
              </p:ext>
            </p:extLst>
          </p:nvPr>
        </p:nvGraphicFramePr>
        <p:xfrm>
          <a:off x="11338560" y="11722962"/>
          <a:ext cx="9235440" cy="8630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3784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859716"/>
              </p:ext>
            </p:extLst>
          </p:nvPr>
        </p:nvGraphicFramePr>
        <p:xfrm>
          <a:off x="2286000" y="11692828"/>
          <a:ext cx="9235440" cy="8630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626204"/>
              </p:ext>
            </p:extLst>
          </p:nvPr>
        </p:nvGraphicFramePr>
        <p:xfrm>
          <a:off x="11338560" y="11692828"/>
          <a:ext cx="9235440" cy="8630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0590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258901"/>
              </p:ext>
            </p:extLst>
          </p:nvPr>
        </p:nvGraphicFramePr>
        <p:xfrm>
          <a:off x="2286000" y="11301096"/>
          <a:ext cx="9235440" cy="8630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616283"/>
              </p:ext>
            </p:extLst>
          </p:nvPr>
        </p:nvGraphicFramePr>
        <p:xfrm>
          <a:off x="11338560" y="11301096"/>
          <a:ext cx="9235440" cy="8630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1593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582434"/>
              </p:ext>
            </p:extLst>
          </p:nvPr>
        </p:nvGraphicFramePr>
        <p:xfrm>
          <a:off x="2286000" y="11662696"/>
          <a:ext cx="9235440" cy="8630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654611"/>
              </p:ext>
            </p:extLst>
          </p:nvPr>
        </p:nvGraphicFramePr>
        <p:xfrm>
          <a:off x="11338560" y="11662696"/>
          <a:ext cx="9235440" cy="8630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05906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1671405"/>
              </p:ext>
            </p:extLst>
          </p:nvPr>
        </p:nvGraphicFramePr>
        <p:xfrm>
          <a:off x="2286000" y="11692828"/>
          <a:ext cx="9235440" cy="8630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664139"/>
              </p:ext>
            </p:extLst>
          </p:nvPr>
        </p:nvGraphicFramePr>
        <p:xfrm>
          <a:off x="11338560" y="11692828"/>
          <a:ext cx="9235440" cy="8630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05906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487329"/>
              </p:ext>
            </p:extLst>
          </p:nvPr>
        </p:nvGraphicFramePr>
        <p:xfrm>
          <a:off x="2286000" y="11692830"/>
          <a:ext cx="9235440" cy="8630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699737"/>
              </p:ext>
            </p:extLst>
          </p:nvPr>
        </p:nvGraphicFramePr>
        <p:xfrm>
          <a:off x="11338560" y="11692830"/>
          <a:ext cx="9235440" cy="8630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0590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146816"/>
              </p:ext>
            </p:extLst>
          </p:nvPr>
        </p:nvGraphicFramePr>
        <p:xfrm>
          <a:off x="2286000" y="11662696"/>
          <a:ext cx="9235440" cy="8630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839806"/>
              </p:ext>
            </p:extLst>
          </p:nvPr>
        </p:nvGraphicFramePr>
        <p:xfrm>
          <a:off x="11338560" y="11662696"/>
          <a:ext cx="9235440" cy="8630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05906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740052"/>
              </p:ext>
            </p:extLst>
          </p:nvPr>
        </p:nvGraphicFramePr>
        <p:xfrm>
          <a:off x="2244416" y="11692828"/>
          <a:ext cx="9235440" cy="8630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272328"/>
              </p:ext>
            </p:extLst>
          </p:nvPr>
        </p:nvGraphicFramePr>
        <p:xfrm>
          <a:off x="11338560" y="11692828"/>
          <a:ext cx="9235440" cy="8630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0590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81493</TotalTime>
  <Words>622</Words>
  <Application>Microsoft Macintosh PowerPoint</Application>
  <PresentationFormat>Custom</PresentationFormat>
  <Paragraphs>156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Beeler</dc:creator>
  <cp:lastModifiedBy>Benjamin W. Beeler</cp:lastModifiedBy>
  <cp:revision>31</cp:revision>
  <dcterms:created xsi:type="dcterms:W3CDTF">2015-04-29T22:46:24Z</dcterms:created>
  <dcterms:modified xsi:type="dcterms:W3CDTF">2016-02-03T21:27:47Z</dcterms:modified>
</cp:coreProperties>
</file>