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7C8C-B870-9649-A36F-EBB3AF5B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0044-D16D-2549-A54A-1A060077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9EAA-78C3-EB4A-AED4-810B6BA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CCEC-2D73-5E43-A6A0-485A625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D56-8855-F24E-9B68-A64D582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B12F-A3CB-F348-9955-6D49BAE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BAB63-44BD-D045-B9E1-52A4CDEA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3E34-C68F-E64C-9308-3101115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F0E3-1573-754F-8BD8-81D3254F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DB7F-77D1-A341-B11E-7C711DD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EFA7F-8B9C-244E-83BE-A1EF7A9B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BE88-E5FE-BC4B-9D9F-E3A519F7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8C00-A079-A24D-A433-CA98B26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8C7B-C61D-A845-A27A-9D0398AC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2425-7B79-D142-81FE-451DD52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1FC-2141-C64E-9E66-230F84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265A-B7B3-BE44-B5F7-1774CA3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A11B-71E7-D941-89C1-A5B66CC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4BF5-67F8-FB40-A54F-A72105DE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CC15-831A-0249-8342-7F34C42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3887-4BA9-184B-A2FD-E8DF01D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1B0-A121-C849-9012-432A4D84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00DE-4A7F-5043-BB31-E56A0F34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C542-AC7D-2744-9BE0-F18A164B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B20-976B-1141-9A62-69B5BD0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FF1E-1DC7-4940-A8BB-1D1142E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FB4B-2F71-BC4D-9C03-4764590D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71DA-7747-A245-9C2C-77594C82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360A-364D-7140-A42B-E608AB3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3EFF-CE3F-F84F-A6E7-AEADFE4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26E2-7A67-8C49-AEDA-15E0203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255B-B3C3-3440-AF44-2E1EB9D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9DEC-48C2-6048-AC52-B7BE6621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6789-1A38-2B4E-9021-246B6041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2D652-D344-B34E-AA64-A08B75FF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A700-A529-7742-8C75-7B50AA2B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B8A2A-0828-944B-8C74-F38F9A6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C6BC6-C57C-5B41-9C11-BB25C39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AD29-D14E-924E-8B79-708E2A2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551-078B-3A43-A635-6544AAD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C6FF-1976-9F42-BCA0-8FC43A2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17E1-5EC7-A846-9C0A-3456E11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3B0B-A4CD-5F4B-A4A4-761AB17E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019F-9D24-874E-9D14-E773A07C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9915A-FC8D-B646-A55D-AB8059D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6892-E103-BA46-A91E-34B8782B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68A-70AE-7148-8C8D-E730FC3F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9AB5-0C9C-DE40-9D98-196EE690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0534-C2BF-164F-994F-8C685EA3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FD33-692D-CB4E-95F7-D1237026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2A7-CDE3-9C4C-83EB-7361472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6115-722A-F947-870F-545137D1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4E4E-244B-4142-B6E3-0D0BDB1A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25C5B-052F-1346-B00C-6747DB7F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623C-EADB-134E-89DC-DEE0C7A8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14AB-480E-DC45-9738-017558E2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9CF7-992B-0845-8AE2-4267C32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532D-6191-7846-BDD2-1898C170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C15C-BE31-5E47-A21A-906EFE7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5AA3-ADE7-9D4E-ABAD-CA5333FD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35F0-F8E1-F04D-9B73-D882EBA9E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9D6D-F7E9-BA43-B28D-B1C0CE4BAC6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8F7C-74B4-9D4D-8CC0-5C8AF2B2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544B-1550-A34B-B20C-F19B1AA1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AEC9E3-2789-3046-B1AC-1D2A3A3D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1" y="1467231"/>
            <a:ext cx="4904423" cy="39235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4E35F3-913A-C343-AD4B-BE25EB15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4" y="937405"/>
            <a:ext cx="6053086" cy="48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BB08A-65EA-B049-B0BF-0569DDA0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48" y="674243"/>
            <a:ext cx="6705599" cy="56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8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441F-A4BE-5D48-A0CF-95D739FE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48" y="544994"/>
            <a:ext cx="6909903" cy="5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09EF9-6027-B543-8CC8-A224F67F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683330"/>
            <a:ext cx="6866236" cy="54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CAC6DF-A787-0A43-A4EE-F05C9B76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8" y="667677"/>
            <a:ext cx="6903308" cy="55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ABBF41-26B5-C141-9CD9-3C8A68C0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6" y="1600200"/>
            <a:ext cx="4093175" cy="3274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B1411-169A-344C-86EB-E21D93BC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18" y="1600200"/>
            <a:ext cx="4077782" cy="327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F8B523-489F-B04C-8E2A-F8DE8F02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029" y="1600200"/>
            <a:ext cx="4091941" cy="32735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1C1E45-6C87-3648-8579-20B830842A9A}"/>
              </a:ext>
            </a:extLst>
          </p:cNvPr>
          <p:cNvSpPr txBox="1"/>
          <p:nvPr/>
        </p:nvSpPr>
        <p:spPr>
          <a:xfrm>
            <a:off x="1691693" y="1136822"/>
            <a:ext cx="7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0DF36-B97F-0244-8564-436D41B46C46}"/>
              </a:ext>
            </a:extLst>
          </p:cNvPr>
          <p:cNvSpPr txBox="1"/>
          <p:nvPr/>
        </p:nvSpPr>
        <p:spPr>
          <a:xfrm>
            <a:off x="5716801" y="1136822"/>
            <a:ext cx="7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F4EB9-C8BA-D845-9F04-B3B231A8CFD3}"/>
              </a:ext>
            </a:extLst>
          </p:cNvPr>
          <p:cNvSpPr txBox="1"/>
          <p:nvPr/>
        </p:nvSpPr>
        <p:spPr>
          <a:xfrm>
            <a:off x="9741911" y="1136822"/>
            <a:ext cx="7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K</a:t>
            </a:r>
          </a:p>
        </p:txBody>
      </p:sp>
    </p:spTree>
    <p:extLst>
      <p:ext uri="{BB962C8B-B14F-4D97-AF65-F5344CB8AC3E}">
        <p14:creationId xmlns:p14="http://schemas.microsoft.com/office/powerpoint/2010/main" val="31639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CEAED-4F72-BF4C-9895-0782F168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32" y="1049288"/>
            <a:ext cx="6328735" cy="51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648C0-F346-1B4C-B492-FC3C3EB0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30" y="780784"/>
            <a:ext cx="6620539" cy="52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F93FB-6C5E-0E45-8536-063EAD88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4" y="1149902"/>
            <a:ext cx="5629645" cy="45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097A3B-92D5-C649-8CC1-EEA34A52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3" y="884264"/>
            <a:ext cx="6003261" cy="4791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4D1EE4-B6C2-EE44-ADD3-7BA65AE703E3}"/>
              </a:ext>
            </a:extLst>
          </p:cNvPr>
          <p:cNvSpPr txBox="1"/>
          <p:nvPr/>
        </p:nvSpPr>
        <p:spPr>
          <a:xfrm>
            <a:off x="2966484" y="5879805"/>
            <a:ext cx="537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of these for Xe 0.001 as well</a:t>
            </a:r>
          </a:p>
        </p:txBody>
      </p:sp>
    </p:spTree>
    <p:extLst>
      <p:ext uri="{BB962C8B-B14F-4D97-AF65-F5344CB8AC3E}">
        <p14:creationId xmlns:p14="http://schemas.microsoft.com/office/powerpoint/2010/main" val="74193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C641E-CBE8-6142-8DAF-ACBBE78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22" y="815957"/>
            <a:ext cx="6532606" cy="52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6CD858-40B5-2B4F-AF35-A09790DC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09" y="877956"/>
            <a:ext cx="6377610" cy="51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2C52D4-51B1-6945-9A83-A7678AF5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21" y="1795669"/>
            <a:ext cx="4572000" cy="365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1A625D-37CA-CE47-8A88-37DB4DFC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95669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5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15</Words>
  <Application>Microsoft Macintosh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24</cp:revision>
  <dcterms:created xsi:type="dcterms:W3CDTF">2019-05-13T14:41:44Z</dcterms:created>
  <dcterms:modified xsi:type="dcterms:W3CDTF">2019-07-25T21:50:19Z</dcterms:modified>
</cp:coreProperties>
</file>