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94"/>
  </p:normalViewPr>
  <p:slideViewPr>
    <p:cSldViewPr snapToGrid="0" snapToObjects="1">
      <p:cViewPr varScale="1">
        <p:scale>
          <a:sx n="125" d="100"/>
          <a:sy n="125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7C8C-B870-9649-A36F-EBB3AF5B0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D0044-D16D-2549-A54A-1A060077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79EAA-78C3-EB4A-AED4-810B6BAF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CCEC-2D73-5E43-A6A0-485A6254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FD56-8855-F24E-9B68-A64D5825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B12F-A3CB-F348-9955-6D49BAED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BAB63-44BD-D045-B9E1-52A4CDEAF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3E34-C68F-E64C-9308-31011150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F0E3-1573-754F-8BD8-81D3254F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DB7F-77D1-A341-B11E-7C711DDE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EFA7F-8B9C-244E-83BE-A1EF7A9B2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ABE88-E5FE-BC4B-9D9F-E3A519F7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8C00-A079-A24D-A433-CA98B260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8C7B-C61D-A845-A27A-9D0398AC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2425-7B79-D142-81FE-451DD526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01FC-2141-C64E-9E66-230F848F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265A-B7B3-BE44-B5F7-1774CA3F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A11B-71E7-D941-89C1-A5B66CC0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34BF5-67F8-FB40-A54F-A72105DE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DCC15-831A-0249-8342-7F34C42D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3887-4BA9-184B-A2FD-E8DF01D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21B0-A121-C849-9012-432A4D846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00DE-4A7F-5043-BB31-E56A0F34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9C542-AC7D-2744-9BE0-F18A164B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0B20-976B-1141-9A62-69B5BD0D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FF1E-1DC7-4940-A8BB-1D1142E8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FB4B-2F71-BC4D-9C03-4764590D7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371DA-7747-A245-9C2C-77594C82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0360A-364D-7140-A42B-E608AB38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43EFF-CE3F-F84F-A6E7-AEADFE47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826E2-7A67-8C49-AEDA-15E02031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255B-B3C3-3440-AF44-2E1EB9D3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A9DEC-48C2-6048-AC52-B7BE6621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6789-1A38-2B4E-9021-246B6041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2D652-D344-B34E-AA64-A08B75FF1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CA700-A529-7742-8C75-7B50AA2BB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B8A2A-0828-944B-8C74-F38F9A6D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6/5/20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C6BC6-C57C-5B41-9C11-BB25C39C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AD29-D14E-924E-8B79-708E2A22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4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D551-078B-3A43-A635-6544AAD2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DC6FF-1976-9F42-BCA0-8FC43A29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6/5/20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617E1-5EC7-A846-9C0A-3456E114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F3B0B-A4CD-5F4B-A4A4-761AB17E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2019F-9D24-874E-9D14-E773A07C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6/5/20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9915A-FC8D-B646-A55D-AB8059D8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B6892-E103-BA46-A91E-34B8782B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868A-70AE-7148-8C8D-E730FC3F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9AB5-0C9C-DE40-9D98-196EE690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C0534-C2BF-164F-994F-8C685EA3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8FD33-692D-CB4E-95F7-D1237026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A2A7-CDE3-9C4C-83EB-73614726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6115-722A-F947-870F-545137D1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4E4E-244B-4142-B6E3-0D0BDB1A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25C5B-052F-1346-B00C-6747DB7F6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B623C-EADB-134E-89DC-DEE0C7A8E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F14AB-480E-DC45-9738-017558E2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6/5/20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39CF7-992B-0845-8AE2-4267C323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E532D-6191-7846-BDD2-1898C170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2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CC15C-BE31-5E47-A21A-906EFE79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85AA3-ADE7-9D4E-ABAD-CA5333FD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35F0-F8E1-F04D-9B73-D882EBA9E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9D6D-F7E9-BA43-B28D-B1C0CE4BAC6D}" type="datetimeFigureOut">
              <a:rPr lang="en-US" smtClean="0"/>
              <a:t>6/5/20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8F7C-74B4-9D4D-8CC0-5C8AF2B2A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544B-1550-A34B-B20C-F19B1AA1D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E0538F-B72F-114C-AB4C-6C45433A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76" y="698662"/>
            <a:ext cx="6890870" cy="53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6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602E12-DE06-4942-827E-E12709C4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817880"/>
            <a:ext cx="6898640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2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82F0E-2A0A-A342-B4CB-5A76E8FD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83" y="935019"/>
            <a:ext cx="6221506" cy="49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AA2368-62DC-D347-861D-18C5DD23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4" y="1358153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C6DB2-5EB2-EB41-B84A-48F65CCC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94" y="1358153"/>
            <a:ext cx="4673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3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5E7E9C-FE6D-3E40-AF47-65FD5715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60" y="1103403"/>
            <a:ext cx="6250940" cy="48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4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590806-3CD4-6E42-8E55-142FD6CE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82" y="913503"/>
            <a:ext cx="6203577" cy="49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0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7DFE87-5645-044E-89BB-F645D17E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60" y="738632"/>
            <a:ext cx="6512560" cy="52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17135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38</cp:revision>
  <dcterms:created xsi:type="dcterms:W3CDTF">2019-05-13T14:41:44Z</dcterms:created>
  <dcterms:modified xsi:type="dcterms:W3CDTF">2020-06-05T14:04:29Z</dcterms:modified>
</cp:coreProperties>
</file>