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260-5184-9849-BF1A-D3AD106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95D3-20CA-A843-B26A-3CE14CE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3BA-8E47-1B40-8337-7D1DB18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CE77-E8AB-934F-80BF-2DFE1F8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E22-A648-6442-B2C7-8EF112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F56-F5FE-534E-8F62-6C16CD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3AF9-A99C-364E-816C-8E9B2B9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DADB-F4DD-504C-8688-2A95B90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E98-B971-A845-8CCD-3F6039B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815D-523D-CB4B-9E38-581C151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B96E-A92B-F845-920C-453A3FE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D56-6BB1-8945-8D39-FDBF16E25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A394-BA38-A349-AAD5-22D10E5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A45B-590C-8641-B4C5-A652A56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A5B2-0000-EC40-9944-8D32CF4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78B-909F-9F40-B346-FFD6B15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A53-D86A-7140-8443-EADA976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3BB-57AE-BD4E-8907-5C43DEA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0CBE-714C-C049-949A-3AE5C3C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2C0B-A38C-DF4B-BDF5-B50278E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A056-C4FA-4541-B75B-1EE2FCFF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A9E-29CA-9345-8F48-E51D424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127E-8927-E248-9F7D-26B9AE7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5260-D627-2F4B-A0B1-2FA6AA0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6706-0557-814A-A2D8-6B33B2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F80-6C05-7347-88AF-326A091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549-28A8-C640-8683-B2084453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6236-F2CC-CB44-BE44-8475AD9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D8CA-F381-784D-BA76-BA5B02E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0556-82F8-D643-8445-C211224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B42A-8C90-5643-97C5-105E69F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1E2-6549-DF46-B8DC-2B2E4B0E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C1F0-8114-E244-BDB2-F2710435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AE06-CDAA-0A45-89B6-F8509F9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97C-A982-634F-861E-01AF585E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E70C-D555-6A4A-AEA6-EF346DA6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08E1-95E7-BA4E-9B60-73FEBCB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AF3-677F-E944-A408-0A618EDF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8C4-1FF9-E546-B6CA-D7EB015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56-DB78-9143-8434-64569AE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2ADA-C464-D84F-A037-84F6FFF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A92-3696-584B-940F-67C36D2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20B-6CB4-A84E-BC21-EE893C0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43EF-D0B4-5343-BA3B-0E89533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4C44-DB77-0943-ABBD-E0920FA8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517C-7C21-864E-B002-C27BC0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EEC-337B-0E4A-A52A-C6C5295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4BD-95CA-FD41-A362-DCDAA129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34C3-8472-0F4E-B322-4BF280A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4031-A4B6-CA4E-835F-E97752F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F097-D748-BC43-B6B2-B701C09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098-7BFA-8D43-B883-02C3687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4F1-5FF1-5848-953F-C895F74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416C0-CE4E-FC4C-9857-6ADC71B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E433-9915-B14F-8303-0D753FA8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BEBC-850C-2648-ACE1-CF17695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7D16-745B-A646-83F3-15F51D1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DE53-F02E-0943-ABF6-4C12668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C5DF-CEB5-7648-BF15-78C6A7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EE5-3A66-D847-B9B9-52EF14F0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1C6-06A5-3348-9694-A5048216C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BC66-6795-F946-B1A3-7C9978AE323C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85D-E640-9A47-A89B-6C94ED6D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A9F1-047C-0548-AA9B-8FCB2E4C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B3B83-5D36-CA47-8B85-D64D582A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68" y="458385"/>
            <a:ext cx="7316059" cy="59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5EBA9-7B7F-1E48-8F8B-B09A8761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2" y="935182"/>
            <a:ext cx="6858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173975-20B7-BA44-B6F1-E5DED2B8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1" y="271614"/>
            <a:ext cx="7469316" cy="60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9098B-8BBC-314C-99D6-503C98CD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09" y="336382"/>
            <a:ext cx="7222182" cy="58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777A6-9F73-ED4B-8F84-B43FB0E4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802419"/>
            <a:ext cx="6566452" cy="5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9B4479-EA31-454D-B35D-692AB16F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09" y="631466"/>
            <a:ext cx="6993834" cy="55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45DED-D510-B541-AE55-5A65C41D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33" y="521043"/>
            <a:ext cx="7269892" cy="58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56DE88-13DC-2846-B6AD-FC8F1AC1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0" y="621110"/>
            <a:ext cx="7173440" cy="56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EAC21-FA1D-AD45-B1EF-E7969B03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2" y="675124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15C6-2927-A24C-9768-A669DCE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4" y="659296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15</cp:revision>
  <dcterms:created xsi:type="dcterms:W3CDTF">2019-07-10T19:33:04Z</dcterms:created>
  <dcterms:modified xsi:type="dcterms:W3CDTF">2019-07-29T23:15:12Z</dcterms:modified>
</cp:coreProperties>
</file>