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672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1FE82D-64BF-6847-805D-72B40B08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212" y="1286435"/>
            <a:ext cx="4572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A07D5-4839-984B-AB79-0A665CE8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212" y="1286435"/>
            <a:ext cx="4572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3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36D343-83C6-E14A-97C7-999B1DFE8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590" y="797859"/>
            <a:ext cx="6938682" cy="520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0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E2C61-FAE1-0743-B2C9-DDA25C9F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4" y="685801"/>
            <a:ext cx="6544235" cy="52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6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198438-F24F-DF49-A88B-4E6BB954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40" y="39878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8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5BFDDA-26A7-F342-AE81-00284BF1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0" y="16002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7DB539-043F-8C40-A928-CABA766A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80" y="1600200"/>
            <a:ext cx="4572000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29AB5C-FC61-D34E-886A-8EFE9FA4802D}"/>
              </a:ext>
            </a:extLst>
          </p:cNvPr>
          <p:cNvSpPr txBox="1"/>
          <p:nvPr/>
        </p:nvSpPr>
        <p:spPr>
          <a:xfrm>
            <a:off x="894080" y="1230868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12C0F4-C6E5-5642-9D1E-23EE10D457A0}"/>
              </a:ext>
            </a:extLst>
          </p:cNvPr>
          <p:cNvSpPr txBox="1"/>
          <p:nvPr/>
        </p:nvSpPr>
        <p:spPr>
          <a:xfrm>
            <a:off x="5466080" y="1183640"/>
            <a:ext cx="44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4453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B64515-D6A3-CC4F-BBDF-F35536BE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0" y="612648"/>
            <a:ext cx="7000240" cy="56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3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97EEAE-3683-A94F-8560-0B29384C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20" y="962660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2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A536A0-3120-0744-ABF3-390AAB33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980" y="942272"/>
            <a:ext cx="3478530" cy="3775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6B623D-E4E9-3645-BFC1-4DEEB1928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40" y="1287754"/>
            <a:ext cx="3365500" cy="3313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AA178-D016-4A4C-8F0E-25BC5920398D}"/>
              </a:ext>
            </a:extLst>
          </p:cNvPr>
          <p:cNvSpPr txBox="1"/>
          <p:nvPr/>
        </p:nvSpPr>
        <p:spPr>
          <a:xfrm>
            <a:off x="1998980" y="75760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CF46A-BF5E-9D43-93ED-9E21D5556FE4}"/>
              </a:ext>
            </a:extLst>
          </p:cNvPr>
          <p:cNvSpPr txBox="1"/>
          <p:nvPr/>
        </p:nvSpPr>
        <p:spPr>
          <a:xfrm>
            <a:off x="5920740" y="757606"/>
            <a:ext cx="143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1789921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8</Words>
  <Application>Microsoft Macintosh PowerPoint</Application>
  <PresentationFormat>Widescreen</PresentationFormat>
  <Paragraphs>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W. Beeler</cp:lastModifiedBy>
  <cp:revision>13</cp:revision>
  <dcterms:created xsi:type="dcterms:W3CDTF">2020-01-07T21:18:23Z</dcterms:created>
  <dcterms:modified xsi:type="dcterms:W3CDTF">2020-06-23T17:42:21Z</dcterms:modified>
</cp:coreProperties>
</file>