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2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0AC90-5D3C-1349-B2A4-5CE232F4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32" y="2738120"/>
            <a:ext cx="45720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78355-F558-AB48-B58E-C8736949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532" y="273812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6D343-83C6-E14A-97C7-999B1DFE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0" y="797859"/>
            <a:ext cx="693868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E2C61-FAE1-0743-B2C9-DDA25C9F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4" y="685801"/>
            <a:ext cx="6544235" cy="5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98438-F24F-DF49-A88B-4E6BB954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39878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BFDDA-26A7-F342-AE81-00284BF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16002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DB539-043F-8C40-A928-CABA766A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80" y="1600200"/>
            <a:ext cx="45720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9AB5C-FC61-D34E-886A-8EFE9FA4802D}"/>
              </a:ext>
            </a:extLst>
          </p:cNvPr>
          <p:cNvSpPr txBox="1"/>
          <p:nvPr/>
        </p:nvSpPr>
        <p:spPr>
          <a:xfrm>
            <a:off x="894080" y="1230868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2C0F4-C6E5-5642-9D1E-23EE10D457A0}"/>
              </a:ext>
            </a:extLst>
          </p:cNvPr>
          <p:cNvSpPr txBox="1"/>
          <p:nvPr/>
        </p:nvSpPr>
        <p:spPr>
          <a:xfrm>
            <a:off x="5466080" y="1183640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453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64515-D6A3-CC4F-BBDF-F35536BE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612648"/>
            <a:ext cx="700024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0001B-9F12-8E4E-9CFC-EA9E1798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105664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536A0-3120-0744-ABF3-390AAB33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942272"/>
            <a:ext cx="3478530" cy="3775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B623D-E4E9-3645-BFC1-4DEEB192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287754"/>
            <a:ext cx="3365500" cy="3313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AA178-D016-4A4C-8F0E-25BC5920398D}"/>
              </a:ext>
            </a:extLst>
          </p:cNvPr>
          <p:cNvSpPr txBox="1"/>
          <p:nvPr/>
        </p:nvSpPr>
        <p:spPr>
          <a:xfrm>
            <a:off x="1998980" y="75760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F46A-BF5E-9D43-93ED-9E21D5556FE4}"/>
              </a:ext>
            </a:extLst>
          </p:cNvPr>
          <p:cNvSpPr txBox="1"/>
          <p:nvPr/>
        </p:nvSpPr>
        <p:spPr>
          <a:xfrm>
            <a:off x="5920740" y="75760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899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11485</TotalTime>
  <Words>8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W. Beeler</cp:lastModifiedBy>
  <cp:revision>18</cp:revision>
  <dcterms:created xsi:type="dcterms:W3CDTF">2020-01-07T21:18:23Z</dcterms:created>
  <dcterms:modified xsi:type="dcterms:W3CDTF">2020-10-08T12:57:57Z</dcterms:modified>
</cp:coreProperties>
</file>