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36" d="100"/>
          <a:sy n="136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FE82D-64BF-6847-805D-72B40B08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1286435"/>
            <a:ext cx="4572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A07D5-4839-984B-AB79-0A665CE8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2" y="128643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Beeler</cp:lastModifiedBy>
  <cp:revision>3</cp:revision>
  <dcterms:created xsi:type="dcterms:W3CDTF">2020-01-07T21:18:23Z</dcterms:created>
  <dcterms:modified xsi:type="dcterms:W3CDTF">2020-01-07T21:52:16Z</dcterms:modified>
</cp:coreProperties>
</file>