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94"/>
  </p:normalViewPr>
  <p:slideViewPr>
    <p:cSldViewPr snapToGrid="0" snapToObjects="1">
      <p:cViewPr varScale="1">
        <p:scale>
          <a:sx n="142" d="100"/>
          <a:sy n="142" d="100"/>
        </p:scale>
        <p:origin x="2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77C8C-B870-9649-A36F-EBB3AF5B07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FD0044-D16D-2549-A54A-1A060077DB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79EAA-78C3-EB4A-AED4-810B6BAF0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29D6D-F7E9-BA43-B28D-B1C0CE4BAC6D}" type="datetimeFigureOut">
              <a:rPr lang="en-US" smtClean="0"/>
              <a:t>1/9/20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0ACCEC-2D73-5E43-A6A0-485A62544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C5FD56-8855-F24E-9B68-A64D5825B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402E9-BCE5-4A45-BD3F-8DF9D2CFE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014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8B12F-A3CB-F348-9955-6D49BAEDD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EBAB63-44BD-D045-B9E1-52A4CDEAF7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313E34-C68F-E64C-9308-310111501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29D6D-F7E9-BA43-B28D-B1C0CE4BAC6D}" type="datetimeFigureOut">
              <a:rPr lang="en-US" smtClean="0"/>
              <a:t>1/9/20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4F0E3-1573-754F-8BD8-81D3254FC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0DB7F-77D1-A341-B11E-7C711DDEC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402E9-BCE5-4A45-BD3F-8DF9D2CFE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810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3EFA7F-8B9C-244E-83BE-A1EF7A9B21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8ABE88-E5FE-BC4B-9D9F-E3A519F7B4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48C00-A079-A24D-A433-CA98B2608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29D6D-F7E9-BA43-B28D-B1C0CE4BAC6D}" type="datetimeFigureOut">
              <a:rPr lang="en-US" smtClean="0"/>
              <a:t>1/9/20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28C7B-C61D-A845-A27A-9D0398AC6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A2425-7B79-D142-81FE-451DD5265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402E9-BCE5-4A45-BD3F-8DF9D2CFE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527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201FC-2141-C64E-9E66-230F848FD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A265A-B7B3-BE44-B5F7-1774CA3F3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8A11B-71E7-D941-89C1-A5B66CC04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29D6D-F7E9-BA43-B28D-B1C0CE4BAC6D}" type="datetimeFigureOut">
              <a:rPr lang="en-US" smtClean="0"/>
              <a:t>1/9/20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C34BF5-67F8-FB40-A54F-A72105DEB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5DCC15-831A-0249-8342-7F34C42DE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402E9-BCE5-4A45-BD3F-8DF9D2CFE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401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B3887-4BA9-184B-A2FD-E8DF01D71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EE21B0-A121-C849-9012-432A4D846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C900DE-4A7F-5043-BB31-E56A0F345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29D6D-F7E9-BA43-B28D-B1C0CE4BAC6D}" type="datetimeFigureOut">
              <a:rPr lang="en-US" smtClean="0"/>
              <a:t>1/9/20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A9C542-AC7D-2744-9BE0-F18A164B3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800B20-976B-1141-9A62-69B5BD0DE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402E9-BCE5-4A45-BD3F-8DF9D2CFE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653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8FF1E-1DC7-4940-A8BB-1D1142E80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4FB4B-2F71-BC4D-9C03-4764590D79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6371DA-7747-A245-9C2C-77594C8281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0360A-364D-7140-A42B-E608AB388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29D6D-F7E9-BA43-B28D-B1C0CE4BAC6D}" type="datetimeFigureOut">
              <a:rPr lang="en-US" smtClean="0"/>
              <a:t>1/9/20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643EFF-CE3F-F84F-A6E7-AEADFE47F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1826E2-7A67-8C49-AEDA-15E020313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402E9-BCE5-4A45-BD3F-8DF9D2CFE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408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C255B-B3C3-3440-AF44-2E1EB9D30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5A9DEC-48C2-6048-AC52-B7BE6621E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D86789-1A38-2B4E-9021-246B60411A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62D652-D344-B34E-AA64-A08B75FF14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BCA700-A529-7742-8C75-7B50AA2BBD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3B8A2A-0828-944B-8C74-F38F9A6D5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29D6D-F7E9-BA43-B28D-B1C0CE4BAC6D}" type="datetimeFigureOut">
              <a:rPr lang="en-US" smtClean="0"/>
              <a:t>1/9/20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1C6BC6-C57C-5B41-9C11-BB25C39CE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5BAD29-D14E-924E-8B79-708E2A22C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402E9-BCE5-4A45-BD3F-8DF9D2CFE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445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0D551-078B-3A43-A635-6544AAD20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6DC6FF-1976-9F42-BCA0-8FC43A29A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29D6D-F7E9-BA43-B28D-B1C0CE4BAC6D}" type="datetimeFigureOut">
              <a:rPr lang="en-US" smtClean="0"/>
              <a:t>1/9/20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2617E1-5EC7-A846-9C0A-3456E114C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3F3B0B-A4CD-5F4B-A4A4-761AB17EC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402E9-BCE5-4A45-BD3F-8DF9D2CFE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169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32019F-9D24-874E-9D14-E773A07CC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29D6D-F7E9-BA43-B28D-B1C0CE4BAC6D}" type="datetimeFigureOut">
              <a:rPr lang="en-US" smtClean="0"/>
              <a:t>1/9/20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49915A-FC8D-B646-A55D-AB8059D8D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0B6892-E103-BA46-A91E-34B8782BD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402E9-BCE5-4A45-BD3F-8DF9D2CFE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121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A868A-70AE-7148-8C8D-E730FC3FA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69AB5-0C9C-DE40-9D98-196EE6901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8C0534-C2BF-164F-994F-8C685EA38B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68FD33-692D-CB4E-95F7-D1237026A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29D6D-F7E9-BA43-B28D-B1C0CE4BAC6D}" type="datetimeFigureOut">
              <a:rPr lang="en-US" smtClean="0"/>
              <a:t>1/9/20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5AA2A7-CDE3-9C4C-83EB-736147264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886115-722A-F947-870F-545137D1A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402E9-BCE5-4A45-BD3F-8DF9D2CFE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531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A4E4E-244B-4142-B6E3-0D0BDB1A2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325C5B-052F-1346-B00C-6747DB7F68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8B623C-EADB-134E-89DC-DEE0C7A8E6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2F14AB-480E-DC45-9738-017558E22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29D6D-F7E9-BA43-B28D-B1C0CE4BAC6D}" type="datetimeFigureOut">
              <a:rPr lang="en-US" smtClean="0"/>
              <a:t>1/9/20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739CF7-992B-0845-8AE2-4267C3235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9E532D-6191-7846-BDD2-1898C1700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402E9-BCE5-4A45-BD3F-8DF9D2CFE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123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8CC15C-BE31-5E47-A21A-906EFE793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585AA3-ADE7-9D4E-ABAD-CA5333FD97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D35F0-F8E1-F04D-9B73-D882EBA9E7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29D6D-F7E9-BA43-B28D-B1C0CE4BAC6D}" type="datetimeFigureOut">
              <a:rPr lang="en-US" smtClean="0"/>
              <a:t>1/9/20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A08F7C-74B4-9D4D-8CC0-5C8AF2B2A1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8544B-1550-A34B-B20C-F19B1AA1D8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C402E9-BCE5-4A45-BD3F-8DF9D2CFE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729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25F3BDD-299C-5C4A-979A-E421FE180D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7011" y="560295"/>
            <a:ext cx="7064189" cy="5298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463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CA204B9-42A4-CA4F-9305-61B246246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7458" y="824753"/>
            <a:ext cx="6681695" cy="5011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328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8823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W. Beeler</dc:creator>
  <cp:lastModifiedBy>Benjamin Beeler</cp:lastModifiedBy>
  <cp:revision>27</cp:revision>
  <dcterms:created xsi:type="dcterms:W3CDTF">2019-05-13T14:41:44Z</dcterms:created>
  <dcterms:modified xsi:type="dcterms:W3CDTF">2020-01-09T15:09:01Z</dcterms:modified>
</cp:coreProperties>
</file>