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2"/>
  </p:normalViewPr>
  <p:slideViewPr>
    <p:cSldViewPr snapToGrid="0" snapToObjects="1">
      <p:cViewPr varScale="1">
        <p:scale>
          <a:sx n="142" d="100"/>
          <a:sy n="142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AB96-F023-1840-B579-8A1BFF3C8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7352E-15B9-674C-A11D-11F43CC33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5AD5B-7BBB-BD48-8199-5A432CA7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92F1D-338A-5242-9ABA-E8057F9F5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8D6A4-8F57-6A45-9DF5-95A4C8FF1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254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91994-3EE0-1543-8389-FE27C89B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D7A9C-5D1C-8047-A86D-32B05589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63015-C32D-7E42-9AAE-CACEFBB3E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607C5-6CCA-064B-BFF5-C0BC4B24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54B70-AB0E-F443-B5D9-F2F635D82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736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95C9A4-9F04-0B4D-9A96-4430E4DA56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16441-7015-F040-9CF4-6B02E9CCDC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30A43-3C25-2E43-BD04-47323C8C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94150-3196-8346-9922-67096ED6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6C422-5B45-9F4D-8AED-1A502365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3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3444-4CC4-E647-9491-DB8E9763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D3C5D-EA26-9847-A5CC-B88715A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3C9147-A73F-5645-AEFA-4705F5CF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4E133-81FA-8340-A88B-387DB0C07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23D6A-CAB5-D549-9D35-7F94E899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35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2523-0A8B-5142-8291-E771AE94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9C3-7540-BA4F-81C5-A3D9E936C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98B19-AC10-A34C-9019-84ADD9196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D0C46-2309-B44B-92D7-00CEB9B6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83CA-C907-CB46-AD66-AF8D9148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1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76DB4-FBA2-324C-B4B4-7C842E6C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105DF-8B9F-7149-AB33-D7DA16613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435274-3026-9847-A092-A3E90E5E5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90AF7A-7332-2743-92D5-F90684DB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B63F9-B1EF-8A4C-9A2D-A4753EB87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C4BD-21CE-F347-A3DD-073F76A7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C2CBC-7438-6A4F-AF92-606CFA79D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DBBCC-EE9C-DF4C-984B-39C7B2F84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465CB7-9375-2D43-8ADC-4CC7B952FE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88660-AAD0-2B43-AF1F-04C65C13E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736223-18E8-AE4E-95C1-16307DFAE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5179B-32F5-9148-A02C-D4E6BAB6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0E217-1C92-F749-92F0-3F2C01E92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6657B-4677-F740-8A48-AA6115125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1958-8C8D-3247-8E1A-6228B6FE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C097A-7336-8B43-ACF4-35262FD9A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F05A0-50C5-4E4C-AEDE-321EDEE46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D8C63A-8D04-DB47-84EB-3684B91CA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0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03602-1B57-374A-BC2A-83A3E03D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C19F-33A0-E14C-A55E-CC3E2E06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E8923-88FC-3C4A-B00D-3D18D0F0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2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ED5C-96B8-EF40-9EDF-92AD7352C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93C11-CA38-A545-88D6-22717047A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5D9B6-5836-624E-A412-CDBB0E848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42039-9B57-594F-BB45-16D69D55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EFE228-CFAF-414D-A5D1-4D7829B4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ECFEA-A027-B442-949B-215F9B97F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6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F4338-65E6-C54E-8042-F5CA72EE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CC94-A247-C943-AB0F-000F556CF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97BFD-42A2-654F-AC08-CA6787E1F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2DB8A9-D57D-164B-A2C2-9E2F94A1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D5C511-040E-4F4E-8B22-393DDEBE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2F15-AAB0-4644-B7B8-2F5A2BCC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53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11CBC-6E62-F54D-B6F1-2DEA4F95D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FB9EB-7F1D-D544-83AD-2D44F7F6D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35F95-8028-7B45-8445-A23FE1291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BEB5D-54B5-A443-AD8C-1DAFF4CDC2D2}" type="datetimeFigureOut">
              <a:rPr lang="en-US" smtClean="0"/>
              <a:t>1/7/20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549AE-6A49-AF4C-ABA9-A6B142DDBD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4FBC6-1CFB-6944-81FA-E2681FB08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373E-49C2-3540-880C-D9F991769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B69DB-525D-0741-B40B-5FAE3CCE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2142" y="800354"/>
            <a:ext cx="6504641" cy="512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33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Beeler</dc:creator>
  <cp:lastModifiedBy>Benjamin Beeler</cp:lastModifiedBy>
  <cp:revision>2</cp:revision>
  <dcterms:created xsi:type="dcterms:W3CDTF">2020-01-07T21:18:23Z</dcterms:created>
  <dcterms:modified xsi:type="dcterms:W3CDTF">2020-01-07T21:40:21Z</dcterms:modified>
</cp:coreProperties>
</file>