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2" r:id="rId5"/>
    <p:sldId id="258" r:id="rId6"/>
    <p:sldId id="263" r:id="rId7"/>
    <p:sldId id="266" r:id="rId8"/>
    <p:sldId id="267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4482-778B-7843-B164-44F8E3743E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3C78-F447-7749-9627-AA274C9647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34813"/>
            <a:ext cx="8825658" cy="2677648"/>
          </a:xfrm>
        </p:spPr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smtClean="0"/>
              <a:t> 框架之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5065" y="3699510"/>
            <a:ext cx="4655820" cy="861695"/>
          </a:xfrm>
        </p:spPr>
        <p:txBody>
          <a:bodyPr/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音视频的编辑</a:t>
            </a:r>
            <a:endParaRPr kumimoji="1" lang="zh-CN" altLang="en-US" sz="24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三、更换声音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相关概念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CMTime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CMTimeMake</a:t>
            </a:r>
            <a:r>
              <a:rPr lang="en-US" altLang="zh-CN" dirty="0"/>
              <a:t>(value: Int64, timescale: Int32) -&gt; </a:t>
            </a:r>
            <a:r>
              <a:rPr lang="en-US" altLang="zh-CN" dirty="0" err="1"/>
              <a:t>CMTime</a:t>
            </a:r>
            <a:endParaRPr lang="en-US" altLang="zh-CN" dirty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CMTimeGetSeconds</a:t>
            </a:r>
            <a:r>
              <a:rPr lang="en-US" altLang="zh-CN" dirty="0"/>
              <a:t>(</a:t>
            </a:r>
            <a:r>
              <a:rPr lang="en-US" altLang="zh-CN" b="1" dirty="0"/>
              <a:t>_</a:t>
            </a:r>
            <a:r>
              <a:rPr lang="en-US" altLang="zh-CN" dirty="0"/>
              <a:t> time: </a:t>
            </a:r>
            <a:r>
              <a:rPr lang="en-US" altLang="zh-CN" dirty="0" err="1"/>
              <a:t>CMTime</a:t>
            </a:r>
            <a:r>
              <a:rPr lang="en-US" altLang="zh-CN" dirty="0"/>
              <a:t>) -&gt; Float64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err="1" smtClean="0"/>
              <a:t>的初步认识</a:t>
            </a:r>
            <a:endParaRPr kumimoji="1"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官方介绍：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The AVFoundation framework combines four major technology areas that together encompass a wide range of tasks for capturing, processing, synthesizing, controlling, importing and exporting audiovisual media on Apple platforms.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AVFoundation框架结合了四个主要技术领域，这些领域共同涵盖了在Apple平台上捕获，处理，合成，控制，导入和导出视听媒体的广泛任务。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本次分享的内容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/>
          <a:p>
            <a:r>
              <a:rPr lang="zh-CN" altLang="en-US"/>
              <a:t>时长裁剪</a:t>
            </a:r>
            <a:endParaRPr lang="zh-CN" altLang="en-US"/>
          </a:p>
          <a:p>
            <a:r>
              <a:rPr lang="zh-CN" altLang="en-US"/>
              <a:t>旋转</a:t>
            </a:r>
            <a:endParaRPr lang="zh-CN" altLang="en-US"/>
          </a:p>
          <a:p>
            <a:r>
              <a:rPr lang="zh-CN" altLang="en-US"/>
              <a:t>添加水印</a:t>
            </a:r>
            <a:endParaRPr lang="zh-CN" altLang="en-US"/>
          </a:p>
          <a:p>
            <a:r>
              <a:rPr lang="zh-CN" altLang="en-US"/>
              <a:t>更换视频声音</a:t>
            </a:r>
            <a:endParaRPr lang="zh-CN" altLang="en-US"/>
          </a:p>
          <a:p>
            <a:r>
              <a:rPr lang="zh-CN" altLang="en-US"/>
              <a:t>混音</a:t>
            </a:r>
            <a:endParaRPr lang="zh-CN" altLang="en-US"/>
          </a:p>
          <a:p>
            <a:r>
              <a:rPr lang="zh-CN" altLang="en-US"/>
              <a:t>音</a:t>
            </a:r>
            <a:r>
              <a:rPr lang="zh-CN" altLang="en-US"/>
              <a:t>视频拼接</a:t>
            </a:r>
            <a:endParaRPr lang="zh-CN" altLang="en-US"/>
          </a:p>
          <a:p>
            <a:r>
              <a:rPr lang="zh-CN" altLang="en-US"/>
              <a:t>变速</a:t>
            </a:r>
            <a:endParaRPr lang="zh-CN" altLang="en-US"/>
          </a:p>
          <a:p>
            <a:r>
              <a:rPr lang="zh-CN" altLang="en-US"/>
              <a:t>组合操作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692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AVFoundation</a:t>
            </a:r>
            <a:r>
              <a:rPr lang="zh-CN" altLang="en-US">
                <a:sym typeface="+mn-ea"/>
              </a:rPr>
              <a:t>应用在音视频剪辑方面，主要从以下几个例子演示：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" y="2603500"/>
            <a:ext cx="11475720" cy="3416300"/>
          </a:xfrm>
        </p:spPr>
        <p:txBody>
          <a:bodyPr/>
          <a:lstStyle/>
          <a:p>
            <a:r>
              <a:rPr kumimoji="1" lang="en-US" altLang="zh-CN" dirty="0"/>
              <a:t>AVComposition</a:t>
            </a:r>
            <a:r>
              <a:rPr kumimoji="1" lang="zh-CN" altLang="en-US" dirty="0"/>
              <a:t>、AVMutableComposition  （音视频组合对象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en-US" altLang="zh-CN" dirty="0"/>
              <a:t>AVCompositionTrack</a:t>
            </a:r>
            <a:r>
              <a:rPr kumimoji="1" lang="zh-CN" altLang="en-US" dirty="0"/>
              <a:t>、AVMutableCompositionTrack（音频轨道或视频轨道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AVVideoComposition、</a:t>
            </a:r>
            <a:r>
              <a:rPr kumimoji="1" lang="zh-CN" altLang="en-US" dirty="0"/>
              <a:t>AVMutableVideoComposition （视频组合指令对象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zh-CN" altLang="en-US" dirty="0"/>
              <a:t>AVVideoCompositionInstruction、AVMutableVideoCompositionInstruction （视频指令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r>
              <a:rPr kumimoji="1" lang="en-US" altLang="zh-CN" dirty="0"/>
              <a:t>AVVideoCompositionLayerInstruction</a:t>
            </a:r>
            <a:r>
              <a:rPr kumimoji="1" lang="zh-CN" altLang="en-US" dirty="0"/>
              <a:t>、AVMutableVideoCompositionLayerInstruction （视频指令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756150" y="2521585"/>
            <a:ext cx="236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AVComposition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52575" y="1700530"/>
            <a:ext cx="8561070" cy="4237990"/>
            <a:chOff x="2181" y="2063"/>
            <a:chExt cx="13482" cy="6674"/>
          </a:xfrm>
        </p:grpSpPr>
        <p:sp>
          <p:nvSpPr>
            <p:cNvPr id="31" name="圆角矩形 30"/>
            <p:cNvSpPr/>
            <p:nvPr/>
          </p:nvSpPr>
          <p:spPr>
            <a:xfrm>
              <a:off x="2181" y="2063"/>
              <a:ext cx="13482" cy="66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grpSp>
          <p:nvGrpSpPr>
            <p:cNvPr id="43" name="组合 42"/>
            <p:cNvGrpSpPr/>
            <p:nvPr/>
          </p:nvGrpSpPr>
          <p:grpSpPr>
            <a:xfrm rot="0">
              <a:off x="3101" y="3438"/>
              <a:ext cx="5360" cy="2094"/>
              <a:chOff x="3305" y="5118"/>
              <a:chExt cx="5360" cy="209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920" y="6062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20" y="6599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0">
              <a:off x="9049" y="3450"/>
              <a:ext cx="5360" cy="2095"/>
              <a:chOff x="3305" y="5118"/>
              <a:chExt cx="5360" cy="2095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" y="6311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0">
              <a:off x="3101" y="5718"/>
              <a:ext cx="11308" cy="1197"/>
              <a:chOff x="3305" y="7398"/>
              <a:chExt cx="11308" cy="1197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3305" y="7398"/>
                <a:ext cx="11308" cy="11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694" y="7550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431" y="8161"/>
                <a:ext cx="3699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0778" y="8161"/>
                <a:ext cx="3722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30" y="8161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0">
              <a:off x="3101" y="7071"/>
              <a:ext cx="11308" cy="1119"/>
              <a:chOff x="3305" y="8751"/>
              <a:chExt cx="11308" cy="1119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3305" y="8751"/>
                <a:ext cx="11308" cy="11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694" y="8798"/>
                <a:ext cx="3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777" y="9436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6926" y="2177"/>
              <a:ext cx="371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</a:rPr>
                <a:t>AVComposition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43075" y="668655"/>
            <a:ext cx="393700" cy="3028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1743075" y="1167765"/>
            <a:ext cx="393700" cy="30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216785" y="6362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视频轨道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216785" y="1102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音频轨道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一、时长裁剪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CMTime</a:t>
            </a:r>
            <a:endParaRPr lang="zh-CN" altLang="en-US"/>
          </a:p>
          <a:p>
            <a:r>
              <a:rPr lang="en-US" altLang="zh-CN"/>
              <a:t>init(value: CMTimeValue, timescale: CMTimeScale)</a:t>
            </a:r>
            <a:endParaRPr lang="en-US" altLang="zh-CN"/>
          </a:p>
          <a:p>
            <a:r>
              <a:rPr lang="zh-CN" altLang="en-US"/>
              <a:t>init(seconds: Double, preferredTimescale: CMTimeScale)</a:t>
            </a:r>
            <a:endParaRPr lang="en-US" altLang="zh-CN"/>
          </a:p>
          <a:p>
            <a:r>
              <a:rPr lang="zh-CN" altLang="en-US"/>
              <a:t>CMTimeMake(value: Int64, timescale: Int32) -&gt; CMTime</a:t>
            </a:r>
            <a:endParaRPr lang="zh-CN" altLang="en-US"/>
          </a:p>
          <a:p>
            <a:r>
              <a:rPr lang="zh-CN" altLang="en-US"/>
              <a:t>CMTimeMakeWithSeconds(_ seconds: Float64, preferredTimescale: Int32) -&gt; CMTime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以下三种方式都表示</a:t>
            </a:r>
            <a:r>
              <a:rPr lang="en-US" altLang="zh-CN"/>
              <a:t>1s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 CMTimeMake(value: 1, timescale: 1)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CMTimeMake(value: 600, timescale: 600)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CMTimeMakeWithSeconds(1, preferredTimescale: 600)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相关类和方法：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9230"/>
            <a:ext cx="9805035" cy="6271260"/>
          </a:xfrm>
        </p:spPr>
        <p:txBody>
          <a:bodyPr>
            <a:normAutofit lnSpcReduction="20000"/>
          </a:bodyPr>
          <a:p>
            <a:r>
              <a:rPr lang="en-US" altLang="zh-CN" sz="1600"/>
              <a:t>CMTimeAdd(_ lhs: CMTime, _ rhs: CMTime) -&gt; CMTime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let time1 = CMTimeMake(value: 1, timescale: 1)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let time2 = CMTimeMake(value: 600, timescale: 600)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CMTimeAdd(time1, time2) = ? 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1200,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1600"/>
          </a:p>
          <a:p>
            <a:r>
              <a:rPr lang="en-US" altLang="zh-CN" sz="1600"/>
              <a:t>CMTimeSubtract(_ lhs: CMTime, _ rhs: CMTime) -&gt; CMTime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	let totalTime = CMTimeMake(value: 10, timescale: 1)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 let time1 = CMTimeMake(value: 2400, timescale: 600)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CMTimeSubtract(totalTime, time1) = ?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3600,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1600"/>
          </a:p>
          <a:p>
            <a:r>
              <a:rPr lang="en-US" altLang="zh-CN" sz="1600"/>
              <a:t>CMTimeMultiply(_ time: CMTime, multiplier: Int32) -&gt; CMTime</a:t>
            </a:r>
            <a:endParaRPr lang="en-US" altLang="zh-CN" sz="1600"/>
          </a:p>
          <a:p>
            <a:r>
              <a:rPr lang="zh-CN" altLang="en-US" sz="1600"/>
              <a:t>CMTimeCompare(_ time1: CMTime, _ time2: CMTime) -&gt; Int32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该方法只返回三种情况的值：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（小于）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 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（等于）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（大于）</a:t>
            </a:r>
            <a:endParaRPr lang="zh-CN" altLang="en-US" sz="1600"/>
          </a:p>
          <a:p>
            <a:r>
              <a:rPr lang="zh-CN" altLang="en-US" sz="1600"/>
              <a:t>CMTimeMinimum(_ time1: CMTime, _ time2: CMTime) -&gt; CMTime</a:t>
            </a:r>
            <a:endParaRPr lang="zh-CN" altLang="en-US" sz="1600"/>
          </a:p>
          <a:p>
            <a:r>
              <a:rPr lang="zh-CN" altLang="en-US" sz="1600"/>
              <a:t>CMTimeMaximum(_ time1: CMTime, _ time2: CMTime) -&gt; CMTime</a:t>
            </a:r>
            <a:endParaRPr lang="zh-CN" altLang="en-US" sz="1600"/>
          </a:p>
          <a:p>
            <a:r>
              <a:rPr lang="zh-CN" altLang="en-US" sz="1600"/>
              <a:t>CMTimeRangeMake(start: CMTime, duration: CMTime) -&gt; CMTimeRange</a:t>
            </a:r>
            <a:endParaRPr lang="zh-CN" altLang="en-US" sz="16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裁剪核心方法：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removeTimeRange(_ timeRange: CMTimeRange)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二、旋转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603500"/>
            <a:ext cx="9751060" cy="341630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矩阵变换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原理：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600" dirty="0"/>
              <a:t>设原坐标</a:t>
            </a:r>
            <a:r>
              <a:rPr kumimoji="1" lang="en-US" altLang="zh-CN" sz="1600" dirty="0"/>
              <a:t>(X, Y, 1)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400" dirty="0"/>
              <a:t>CGAffineTransformMake (CGFloat a,CGFloat b,CGFloat c,CGFloat d,CGFloat tx,CGFloat ty)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       </a:t>
            </a:r>
            <a:r>
              <a:rPr kumimoji="1" lang="en-US" altLang="zh-CN" dirty="0"/>
              <a:t>|</a:t>
            </a:r>
            <a:r>
              <a:rPr kumimoji="1" lang="en-US" altLang="zh-CN" dirty="0"/>
              <a:t>a  b   0|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[X, Y, 1] x |c  d   0| = [aX+cY+tx, bX+dY+ty, 1]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</a:t>
            </a:r>
            <a:r>
              <a:rPr kumimoji="1" lang="en-US" altLang="zh-CN" dirty="0"/>
              <a:t>|</a:t>
            </a:r>
            <a:r>
              <a:rPr kumimoji="1" lang="en-US" altLang="zh-CN" dirty="0"/>
              <a:t>tx  ty  1|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600" dirty="0"/>
              <a:t>变换后坐标变成</a:t>
            </a:r>
            <a:r>
              <a:rPr kumimoji="1" lang="en-US" altLang="zh-CN" sz="1600" dirty="0"/>
              <a:t>(aX+cY+tx, bX+dY+ty, 1)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>
                <a:solidFill>
                  <a:schemeClr val="accent2"/>
                </a:solidFill>
              </a:rPr>
              <a:t>tx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ty 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作用平移，</a:t>
            </a:r>
            <a:r>
              <a:rPr kumimoji="1" lang="en-US" altLang="zh-CN" sz="1600" dirty="0">
                <a:solidFill>
                  <a:schemeClr val="accent2"/>
                </a:solidFill>
              </a:rPr>
              <a:t>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作用缩放</a:t>
            </a:r>
            <a:r>
              <a:rPr kumimoji="1" lang="en-US" altLang="zh-CN" sz="1600" dirty="0">
                <a:solidFill>
                  <a:schemeClr val="accent2"/>
                </a:solidFill>
              </a:rPr>
              <a:t>, 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b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c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共同作用旋转。</a:t>
            </a:r>
            <a:endParaRPr kumimoji="1" lang="zh-CN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三、加水印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相关概念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CMTime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CMTimeMake</a:t>
            </a:r>
            <a:r>
              <a:rPr lang="en-US" altLang="zh-CN" dirty="0"/>
              <a:t>(value: Int64, timescale: Int32) -&gt; </a:t>
            </a:r>
            <a:r>
              <a:rPr lang="en-US" altLang="zh-CN" dirty="0" err="1"/>
              <a:t>CMTime</a:t>
            </a:r>
            <a:endParaRPr lang="en-US" altLang="zh-CN" dirty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CMTimeGetSeconds</a:t>
            </a:r>
            <a:r>
              <a:rPr lang="en-US" altLang="zh-CN" dirty="0"/>
              <a:t>(</a:t>
            </a:r>
            <a:r>
              <a:rPr lang="en-US" altLang="zh-CN" b="1" dirty="0"/>
              <a:t>_</a:t>
            </a:r>
            <a:r>
              <a:rPr lang="en-US" altLang="zh-CN" dirty="0"/>
              <a:t> time: </a:t>
            </a:r>
            <a:r>
              <a:rPr lang="en-US" altLang="zh-CN" dirty="0" err="1"/>
              <a:t>CMTime</a:t>
            </a:r>
            <a:r>
              <a:rPr lang="en-US" altLang="zh-CN" dirty="0"/>
              <a:t>) -&gt; Float64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2780</Words>
  <Application>WPS 演示</Application>
  <PresentationFormat>宽屏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Wingdings 3</vt:lpstr>
      <vt:lpstr>Arial</vt:lpstr>
      <vt:lpstr>Century Gothic</vt:lpstr>
      <vt:lpstr>苹方-简</vt:lpstr>
      <vt:lpstr>宋体</vt:lpstr>
      <vt:lpstr>汉仪书宋二KW</vt:lpstr>
      <vt:lpstr>微软雅黑</vt:lpstr>
      <vt:lpstr>汉仪旗黑KW</vt:lpstr>
      <vt:lpstr>Arial Unicode MS</vt:lpstr>
      <vt:lpstr>DengXian</vt:lpstr>
      <vt:lpstr>汉仪中等线KW</vt:lpstr>
      <vt:lpstr>儷黑 Pro</vt:lpstr>
      <vt:lpstr>儷宋 Pro</vt:lpstr>
      <vt:lpstr>凌慧体-繁</vt:lpstr>
      <vt:lpstr>离子会议室</vt:lpstr>
      <vt:lpstr>AVFoundation 框架之</vt:lpstr>
      <vt:lpstr>AVFoundation作用</vt:lpstr>
      <vt:lpstr>PowerPoint 演示文稿</vt:lpstr>
      <vt:lpstr>几个相关的类</vt:lpstr>
      <vt:lpstr>相关的类</vt:lpstr>
      <vt:lpstr>本次分享的内容</vt:lpstr>
      <vt:lpstr>一、时长裁剪</vt:lpstr>
      <vt:lpstr>二、旋转</vt:lpstr>
      <vt:lpstr>三、加水印</vt:lpstr>
      <vt:lpstr>三、更换声音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huangzhangcheng</cp:lastModifiedBy>
  <cp:revision>11</cp:revision>
  <dcterms:created xsi:type="dcterms:W3CDTF">2020-05-19T11:16:41Z</dcterms:created>
  <dcterms:modified xsi:type="dcterms:W3CDTF">2020-05-19T11:16:41Z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