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</p:sldIdLst>
  <p:notesMasterIdLst>
    <p:notesMasterId r:id="rId7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  <Relationship Id="rId7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media/image3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1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618345" y="5456177"/>
            <a:ext cx="952262" cy="476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186994" y="4412841"/>
            <a:ext cx="9814963" cy="95985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7560"/>
              </a:lnSpc>
              <a:buNone/>
            </a:pPr>
            <a:r>
              <a:rPr lang="en-US" b="1" sz="67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Produktdatenanalyse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186994" y="5745561"/>
            <a:ext cx="9814963" cy="28791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268"/>
              </a:lnSpc>
              <a:spcBef>
                <a:spcPts val="2879"/>
              </a:spcBef>
              <a:buNone/>
            </a:pPr>
            <a:r>
              <a:rPr lang="en-US" sz="2025" dirty="0" smtClean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Benjamin Binder - DataCraft 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6994" y="6328078"/>
            <a:ext cx="9814963" cy="15935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256"/>
              </a:lnSpc>
              <a:spcBef>
                <a:spcPts val="2275"/>
              </a:spcBef>
              <a:buNone/>
            </a:pPr>
            <a:r>
              <a:rPr lang="en-US" b="1" sz="1121" dirty="0" smtClean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FOR INTERNAL USE ONLY</a:t>
            </a:r>
            <a:endParaRPr lang="en-US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/>
          <a:srcRect l="0" r="0" t="24219" b="24219"/>
          <a:stretch/>
        </p:blipFill>
        <p:spPr>
          <a:xfrm>
            <a:off x="0" y="0"/>
            <a:ext cx="12188952" cy="4189952"/>
          </a:xfrm>
          <a:prstGeom prst="rect">
            <a:avLst/>
          </a:prstGeom>
        </p:spPr>
      </p:pic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Battlecard</dc:title>
  <dc:subject>Sales Battlecard</dc:subject>
  <dc:creator>Benjamin Binder</dc:creator>
  <cp:lastModifiedBy>Benjamin Binder</cp:lastModifiedBy>
  <cp:revision>1</cp:revision>
  <dcterms:created xsi:type="dcterms:W3CDTF">2023-08-30T14:24:40.842Z</dcterms:created>
  <dcterms:modified xsi:type="dcterms:W3CDTF">2023-08-30T14:24:40.842Z</dcterms:modified>
</cp:coreProperties>
</file>