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0" Target="../media/image20.svg" Type="http://schemas.openxmlformats.org/officeDocument/2006/relationships/image"/><Relationship Id="rId21" Target="../media/image21.png" Type="http://schemas.openxmlformats.org/officeDocument/2006/relationships/image"/><Relationship Id="rId22" Target="../media/image22.svg" Type="http://schemas.openxmlformats.org/officeDocument/2006/relationships/image"/><Relationship Id="rId23" Target="../media/image23.png" Type="http://schemas.openxmlformats.org/officeDocument/2006/relationships/image"/><Relationship Id="rId24" Target="../media/image24.svg" Type="http://schemas.openxmlformats.org/officeDocument/2006/relationships/image"/><Relationship Id="rId25" Target="../media/image25.png" Type="http://schemas.openxmlformats.org/officeDocument/2006/relationships/image"/><Relationship Id="rId26" Target="../media/image26.sv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Faktoren zur Kosten.- &amp; Gewinnermittlung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5429" y="2451503"/>
            <a:ext cx="818945" cy="82846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8292" y="2451503"/>
            <a:ext cx="818945" cy="82846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1017" y="3961409"/>
            <a:ext cx="2199725" cy="3809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8292" y="4689033"/>
            <a:ext cx="818945" cy="82846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5429" y="4689033"/>
            <a:ext cx="818945" cy="82846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90115" y="3961409"/>
            <a:ext cx="2199725" cy="3809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64086" y="3050065"/>
            <a:ext cx="1866433" cy="186643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5280580" y="3647312"/>
            <a:ext cx="1627698" cy="44786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64"/>
              </a:lnSpc>
              <a:buNone/>
            </a:pPr>
            <a:r>
              <a:rPr lang="en-US" b="1" sz="1575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Gewinnspanne &amp;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280580" y="4157069"/>
            <a:ext cx="1627698" cy="14923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176"/>
              </a:lnSpc>
              <a:spcBef>
                <a:spcPts val="478"/>
              </a:spcBef>
              <a:buNone/>
            </a:pPr>
            <a:r>
              <a:rPr lang="en-US" sz="105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Gesamtkosten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918558" y="1792560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12483" y="1989552"/>
            <a:ext cx="333292" cy="323769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115926" y="2020657"/>
            <a:ext cx="1707406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Arbeitskosten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556198" y="1792560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12410" y="1957086"/>
            <a:ext cx="399950" cy="390427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8365621" y="2020657"/>
            <a:ext cx="1822629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Materialkosten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375018" y="3623356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98206" y="3846541"/>
            <a:ext cx="285679" cy="285679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10184441" y="3722898"/>
            <a:ext cx="1675981" cy="511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Erforderlicher Verkaufspreis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7556198" y="5454153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54276" y="5694005"/>
            <a:ext cx="323769" cy="238065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8365621" y="5553694"/>
            <a:ext cx="1319835" cy="511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Kosten pro Einheit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3918558" y="5454153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08267" y="5673081"/>
            <a:ext cx="323769" cy="295201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409223" y="5553694"/>
            <a:ext cx="1414109" cy="511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Produzierte Einheiten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099737" y="3623356"/>
            <a:ext cx="714196" cy="714196"/>
          </a:xfrm>
          <a:prstGeom prst="ellipse">
            <a:avLst/>
          </a:prstGeom>
          <a:solidFill>
            <a:srgbClr val="758bfd"/>
          </a:solidFill>
        </p:spPr>
      </p:sp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97813" y="3821432"/>
            <a:ext cx="323769" cy="323769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98083" y="3851453"/>
            <a:ext cx="1906428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Sonstigekosten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2023-08-30T14:25:02.363Z</dcterms:created>
  <dcterms:modified xsi:type="dcterms:W3CDTF">2023-08-30T14:25:02.363Z</dcterms:modified>
</cp:coreProperties>
</file>