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85666"/>
            <a:ext cx="12188952" cy="53326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4200"/>
              </a:lnSpc>
              <a:buNone/>
            </a:pPr>
            <a:r>
              <a:rPr lang="en-US" b="1" sz="37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952262" y="3590920"/>
            <a:ext cx="3491572" cy="19818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512"/>
              </a:lnSpc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Solar-Powerred Rain Cloud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Selfie Toaster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507373" y="3590920"/>
            <a:ext cx="3491572" cy="19818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512"/>
              </a:lnSpc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Virtual Reality Nose Hair Trimmer 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Selfie Toaster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8062484" y="3590920"/>
            <a:ext cx="3491572" cy="19818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1512"/>
              </a:lnSpc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Robotic Pizza Butler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Virtual Reality Nose Hair Trimmer 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Wi-Fi Smelly Socks Detector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BananaBox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CheeseStation</a:t>
            </a:r>
          </a:p>
          <a:p>
            <a:pPr algn="l" marL="242900" indent="-242900">
              <a:lnSpc>
                <a:spcPts val="1512"/>
              </a:lnSpc>
              <a:spcBef>
                <a:spcPts val="1282"/>
              </a:spcBef>
              <a:buSzPct val="100000"/>
              <a:buChar char="•"/>
            </a:pPr>
            <a:r>
              <a:rPr lang="en-US" b="1" sz="13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Quantum Potato Computer</a:t>
            </a:r>
            <a:endParaRPr lang="en-US" dirty="0"/>
          </a:p>
        </p:txBody>
      </p:sp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52262" y="3194839"/>
            <a:ext cx="3180555" cy="9523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952262" y="2369347"/>
            <a:ext cx="3491572" cy="63980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520"/>
              </a:lnSpc>
              <a:buNone/>
            </a:pPr>
            <a:r>
              <a:rPr lang="en-US" b="1" sz="22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2020 </a:t>
            </a:r>
            <a:endParaRPr lang="en-US" dirty="0"/>
          </a:p>
        </p:txBody>
      </p:sp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7323" y="3194839"/>
            <a:ext cx="3180555" cy="952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4507373" y="2369347"/>
            <a:ext cx="3491572" cy="63980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520"/>
              </a:lnSpc>
              <a:buNone/>
            </a:pPr>
            <a:r>
              <a:rPr lang="en-US" b="1" sz="22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 2021</a:t>
            </a:r>
            <a:endParaRPr lang="en-US" dirty="0"/>
          </a:p>
        </p:txBody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2385" y="3194839"/>
            <a:ext cx="3180555" cy="9523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8062484" y="2369347"/>
            <a:ext cx="3491572" cy="63980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520"/>
              </a:lnSpc>
              <a:buNone/>
            </a:pPr>
            <a:r>
              <a:rPr lang="en-US" b="1" sz="2250" dirty="0" smtClean="0">
                <a:solidFill>
                  <a:srgbClr val="ffffff"/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Produktionsvolumen                   2022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Battlecard</dc:title>
  <dc:subject>Sales Battlecard</dc:subject>
  <dc:creator>Benjamin Binder</dc:creator>
  <cp:lastModifiedBy>Benjamin Binder</cp:lastModifiedBy>
  <cp:revision>1</cp:revision>
  <dcterms:created xsi:type="dcterms:W3CDTF">2023-08-30T14:25:17.833Z</dcterms:created>
  <dcterms:modified xsi:type="dcterms:W3CDTF">2023-08-30T14:25:17.833Z</dcterms:modified>
</cp:coreProperties>
</file>