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200"/>
              </a:lnSpc>
              <a:buNone/>
            </a:pP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Customer Pain Point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476006" y="2706328"/>
            <a:ext cx="1428393" cy="1428393"/>
          </a:xfrm>
          <a:prstGeom prst="ellipse">
            <a:avLst/>
          </a:prstGeom>
          <a:solidFill>
            <a:srgbClr val="00ffae"/>
          </a:solidFill>
        </p:spPr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13573" y="3085629"/>
            <a:ext cx="742764" cy="666583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35660" y="4234262"/>
            <a:ext cx="3509085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Pain Point 1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35660" y="4591807"/>
            <a:ext cx="3509085" cy="4264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785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 brief description or a little added context.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380280" y="2706328"/>
            <a:ext cx="1428393" cy="1428393"/>
          </a:xfrm>
          <a:prstGeom prst="ellipse">
            <a:avLst/>
          </a:prstGeom>
          <a:solidFill>
            <a:srgbClr val="00ffae"/>
          </a:solidFill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9696" y="3186065"/>
            <a:ext cx="685629" cy="476131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4339933" y="4234262"/>
            <a:ext cx="3509085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Pain Point 2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339933" y="4591807"/>
            <a:ext cx="3509085" cy="4264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785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 brief description or a little added context.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9284553" y="2706328"/>
            <a:ext cx="1428393" cy="1428393"/>
          </a:xfrm>
          <a:prstGeom prst="ellipse">
            <a:avLst/>
          </a:prstGeom>
          <a:solidFill>
            <a:srgbClr val="00ffae"/>
          </a:solidFill>
        </p:spPr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4185" y="3127474"/>
            <a:ext cx="580880" cy="58088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8244207" y="4234262"/>
            <a:ext cx="3509085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Pain Point 3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8244207" y="4591807"/>
            <a:ext cx="3509085" cy="4264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785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 brief description or a little added context.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Battlecard</dc:title>
  <dc:subject>Sales Battlecard</dc:subject>
  <dc:creator>Benjamin Binder</dc:creator>
  <cp:lastModifiedBy>Benjamin Binder</cp:lastModifiedBy>
  <cp:revision>1</cp:revision>
  <dcterms:created xsi:type="dcterms:W3CDTF">2023-08-30T14:25:42.838Z</dcterms:created>
  <dcterms:modified xsi:type="dcterms:W3CDTF">2023-08-30T14:25:42.838Z</dcterms:modified>
</cp:coreProperties>
</file>