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200"/>
              </a:lnSpc>
              <a:buNone/>
            </a:pP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Market Share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049869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1011"/>
              </a:spcBef>
              <a:buNone/>
            </a:pPr>
            <a:r>
              <a:rPr lang="en-US" sz="1875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Outline competitors market share, and reported member count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112760" y="3356426"/>
            <a:ext cx="1895953" cy="93738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7383"/>
              </a:lnSpc>
              <a:buNone/>
            </a:pPr>
            <a:r>
              <a:rPr lang="en-US" b="1" sz="7031" dirty="0" smtClean="0">
                <a:solidFill>
                  <a:srgbClr val="758bfd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15M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112760" y="4369097"/>
            <a:ext cx="1895953" cy="213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582"/>
              </a:spcBef>
              <a:buNone/>
            </a:pPr>
            <a:r>
              <a:rPr lang="en-US" b="1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MEMBERS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83734" y="2273144"/>
            <a:ext cx="3294826" cy="3675731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5852558" y="5327874"/>
            <a:ext cx="953214" cy="4905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864"/>
              </a:lnSpc>
              <a:buNone/>
            </a:pPr>
            <a:r>
              <a:rPr lang="en-US" b="1" sz="34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56%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832560" y="5136827"/>
            <a:ext cx="1393159" cy="213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buNone/>
            </a:pPr>
            <a:r>
              <a:rPr lang="en-US" b="1" sz="15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United States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7849" y="2379214"/>
            <a:ext cx="2342564" cy="280917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1892602" y="2630545"/>
            <a:ext cx="984639" cy="4905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864"/>
              </a:lnSpc>
              <a:buNone/>
            </a:pPr>
            <a:r>
              <a:rPr lang="en-US" b="1" sz="34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44%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1582641" y="2439498"/>
            <a:ext cx="1309360" cy="213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buNone/>
            </a:pPr>
            <a:r>
              <a:rPr lang="en-US" b="1" sz="15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International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2023-08-30T14:25:54.824Z</dcterms:created>
  <dcterms:modified xsi:type="dcterms:W3CDTF">2023-08-30T14:25:54.824Z</dcterms:modified>
</cp:coreProperties>
</file>