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200"/>
              </a:lnSpc>
              <a:buNone/>
            </a:pPr>
            <a:r>
              <a:rPr lang="en-US" b="1" sz="37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Average Review Comparison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142714" y="3609073"/>
            <a:ext cx="1333167" cy="1333167"/>
          </a:xfrm>
          <a:prstGeom prst="ellipse">
            <a:avLst/>
          </a:prstGeom>
          <a:solidFill>
            <a:srgbClr val="758bfd"/>
          </a:solidFill>
        </p:spPr>
      </p:sp>
      <p:sp>
        <p:nvSpPr>
          <p:cNvPr id="4" name="Object 3"/>
          <p:cNvSpPr/>
          <p:nvPr/>
        </p:nvSpPr>
        <p:spPr>
          <a:xfrm>
            <a:off x="342814" y="5089393"/>
            <a:ext cx="2932967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Review Site 1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42814" y="5446938"/>
            <a:ext cx="2932967" cy="2132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785"/>
              </a:spcBef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395540" y="4065265"/>
            <a:ext cx="827516" cy="42658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360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25%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3332917" y="2275906"/>
            <a:ext cx="2666333" cy="2666333"/>
          </a:xfrm>
          <a:prstGeom prst="ellipse">
            <a:avLst/>
          </a:prstGeom>
          <a:solidFill>
            <a:srgbClr val="758bfd"/>
          </a:solidFill>
        </p:spPr>
      </p:sp>
      <p:sp>
        <p:nvSpPr>
          <p:cNvPr id="8" name="Object 7"/>
          <p:cNvSpPr/>
          <p:nvPr/>
        </p:nvSpPr>
        <p:spPr>
          <a:xfrm>
            <a:off x="3199600" y="5089393"/>
            <a:ext cx="2932967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Review Site 2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3199600" y="5446938"/>
            <a:ext cx="2932967" cy="2132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785"/>
              </a:spcBef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Us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142339" y="3398682"/>
            <a:ext cx="1047488" cy="42658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360"/>
              </a:lnSpc>
              <a:buNone/>
            </a:pPr>
            <a:r>
              <a:rPr lang="en-US" b="1" sz="30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100%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580178" y="3066283"/>
            <a:ext cx="1885382" cy="1885382"/>
          </a:xfrm>
          <a:prstGeom prst="ellipse">
            <a:avLst/>
          </a:prstGeom>
          <a:solidFill>
            <a:srgbClr val="00ffae"/>
          </a:solidFill>
        </p:spPr>
      </p:sp>
      <p:sp>
        <p:nvSpPr>
          <p:cNvPr id="12" name="Object 11"/>
          <p:cNvSpPr/>
          <p:nvPr/>
        </p:nvSpPr>
        <p:spPr>
          <a:xfrm>
            <a:off x="6056386" y="5098820"/>
            <a:ext cx="2932967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Review Site 2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056386" y="5456364"/>
            <a:ext cx="2932967" cy="2132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785"/>
              </a:spcBef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Competitor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098636" y="3798584"/>
            <a:ext cx="848465" cy="42658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360"/>
              </a:lnSpc>
              <a:buNone/>
            </a:pPr>
            <a:r>
              <a:rPr lang="en-US" b="1" sz="3000" dirty="0" smtClean="0">
                <a:solidFill>
                  <a:srgbClr val="2a2921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50%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9225098" y="2637765"/>
            <a:ext cx="2309112" cy="2309112"/>
          </a:xfrm>
          <a:prstGeom prst="ellipse">
            <a:avLst/>
          </a:prstGeom>
          <a:solidFill>
            <a:srgbClr val="00ffae"/>
          </a:solidFill>
        </p:spPr>
      </p:sp>
      <p:sp>
        <p:nvSpPr>
          <p:cNvPr id="16" name="Object 15"/>
          <p:cNvSpPr/>
          <p:nvPr/>
        </p:nvSpPr>
        <p:spPr>
          <a:xfrm>
            <a:off x="8913171" y="5094032"/>
            <a:ext cx="2932967" cy="255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16"/>
              </a:lnSpc>
              <a:buNone/>
            </a:pPr>
            <a:r>
              <a:rPr lang="en-US" b="1" sz="180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Review Site 1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8913171" y="5451577"/>
            <a:ext cx="2932967" cy="2132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785"/>
              </a:spcBef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Competitor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9976372" y="3581931"/>
            <a:ext cx="806566" cy="42658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360"/>
              </a:lnSpc>
              <a:buNone/>
            </a:pPr>
            <a:r>
              <a:rPr lang="en-US" b="1" sz="3000" dirty="0" smtClean="0">
                <a:solidFill>
                  <a:srgbClr val="2a2921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75%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Battlecard</dc:title>
  <dc:subject>Sales Battlecard</dc:subject>
  <dc:creator>Benjamin Binder</dc:creator>
  <cp:lastModifiedBy>Benjamin Binder</cp:lastModifiedBy>
  <cp:revision>1</cp:revision>
  <dcterms:created xsi:type="dcterms:W3CDTF">2023-08-30T14:26:05.473Z</dcterms:created>
  <dcterms:modified xsi:type="dcterms:W3CDTF">2023-08-30T14:26:05.473Z</dcterms:modified>
</cp:coreProperties>
</file>