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</p:sldIdLst>
  <p:notesMasterIdLst>
    <p:notesMasterId r:id="rId7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ype="http://schemas.openxmlformats.org/officeDocument/2006/relationships/presProps" Target="presProps.xml"/>  <Relationship Id="rId4" Type="http://schemas.openxmlformats.org/officeDocument/2006/relationships/viewProps" Target="viewProps.xml"/>  <Relationship Id="rId5" Type="http://schemas.openxmlformats.org/officeDocument/2006/relationships/theme" Target="theme/theme1.xml"/>  <Relationship Id="rId6" Type="http://schemas.openxmlformats.org/officeDocument/2006/relationships/tableStyles" Target="tableStyles.xml"/>  <Relationship Id="rId7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media/image2.sv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1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30898"/>
            <a:ext cx="12188952" cy="26663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100"/>
              </a:lnSpc>
              <a:buNone/>
            </a:pPr>
            <a:r>
              <a:rPr lang="en-US" b="1" sz="1875" dirty="0" smtClean="0">
                <a:solidFill>
                  <a:srgbClr val="758bfd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But comparisons stop there. The question is why?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837990"/>
            <a:ext cx="12188952" cy="53326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200"/>
              </a:lnSpc>
              <a:spcBef>
                <a:spcPts val="1084"/>
              </a:spcBef>
              <a:buNone/>
            </a:pPr>
            <a:r>
              <a:rPr lang="en-US" b="1" sz="37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3 main reasons why we’re different: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1476006" y="2876069"/>
            <a:ext cx="1428393" cy="1428393"/>
          </a:xfrm>
          <a:prstGeom prst="ellipse">
            <a:avLst/>
          </a:prstGeom>
          <a:solidFill>
            <a:srgbClr val="758bfd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72162" y="3272135"/>
            <a:ext cx="638015" cy="647538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98509" y="4404003"/>
            <a:ext cx="3383386" cy="25592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016"/>
              </a:lnSpc>
              <a:buNone/>
            </a:pPr>
            <a:r>
              <a:rPr lang="en-US" b="1" sz="180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[Feature] solves [Pain Point]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5380280" y="2876069"/>
            <a:ext cx="1428393" cy="1428393"/>
          </a:xfrm>
          <a:prstGeom prst="ellipse">
            <a:avLst/>
          </a:prstGeom>
          <a:solidFill>
            <a:srgbClr val="758bfd"/>
          </a:solidFill>
        </p:spPr>
      </p:sp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1540" y="3221915"/>
            <a:ext cx="590402" cy="742764"/>
          </a:xfrm>
          <a:prstGeom prst="rect">
            <a:avLst/>
          </a:prstGeom>
        </p:spPr>
      </p:pic>
      <p:sp>
        <p:nvSpPr>
          <p:cNvPr id="9" name="Object 8"/>
          <p:cNvSpPr/>
          <p:nvPr/>
        </p:nvSpPr>
        <p:spPr>
          <a:xfrm>
            <a:off x="4303271" y="4404003"/>
            <a:ext cx="3582409" cy="51184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016"/>
              </a:lnSpc>
              <a:buNone/>
            </a:pPr>
            <a:r>
              <a:rPr lang="en-US" b="1" sz="180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 [Integration] is only available with [Your Company]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9284553" y="2876069"/>
            <a:ext cx="1428393" cy="1428393"/>
          </a:xfrm>
          <a:prstGeom prst="ellipse">
            <a:avLst/>
          </a:prstGeom>
          <a:solidFill>
            <a:srgbClr val="758bfd"/>
          </a:solidFill>
        </p:spPr>
      </p:sp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30491" y="3339092"/>
            <a:ext cx="733242" cy="495176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8286107" y="4404003"/>
            <a:ext cx="3425286" cy="1023682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016"/>
              </a:lnSpc>
              <a:buNone/>
            </a:pPr>
            <a:r>
              <a:rPr lang="en-US" b="1" sz="180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 [Differentiator] is why we’re the only solution on the market specifically for [Job Title, [Industry]</a:t>
            </a:r>
            <a:endParaRPr lang="en-US" dirty="0"/>
          </a:p>
        </p:txBody>
      </p:sp>
    </p:spTree>
    <p:custDataLst/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Beautiful.ai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Battlecard</dc:title>
  <dc:subject>Sales Battlecard</dc:subject>
  <dc:creator>Benjamin Binder</dc:creator>
  <cp:lastModifiedBy>Benjamin Binder</cp:lastModifiedBy>
  <cp:revision>1</cp:revision>
  <dcterms:created xsi:type="dcterms:W3CDTF">2023-08-30T14:26:17.455Z</dcterms:created>
  <dcterms:modified xsi:type="dcterms:W3CDTF">2023-08-30T14:26:17.455Z</dcterms:modified>
</cp:coreProperties>
</file>